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01F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636467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001F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636467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984" y="1182115"/>
            <a:ext cx="5219700" cy="4465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95058" y="2500122"/>
            <a:ext cx="5243830" cy="3804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636467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636467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636467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14172"/>
            <a:ext cx="12179935" cy="131445"/>
          </a:xfrm>
          <a:custGeom>
            <a:avLst/>
            <a:gdLst/>
            <a:ahLst/>
            <a:cxnLst/>
            <a:rect l="l" t="t" r="r" b="b"/>
            <a:pathLst>
              <a:path w="12179935" h="131445">
                <a:moveTo>
                  <a:pt x="12179808" y="0"/>
                </a:moveTo>
                <a:lnTo>
                  <a:pt x="0" y="0"/>
                </a:lnTo>
                <a:lnTo>
                  <a:pt x="0" y="131063"/>
                </a:lnTo>
                <a:lnTo>
                  <a:pt x="12179808" y="131063"/>
                </a:lnTo>
                <a:lnTo>
                  <a:pt x="121798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795527"/>
            <a:ext cx="12179935" cy="60960"/>
          </a:xfrm>
          <a:custGeom>
            <a:avLst/>
            <a:gdLst/>
            <a:ahLst/>
            <a:cxnLst/>
            <a:rect l="l" t="t" r="r" b="b"/>
            <a:pathLst>
              <a:path w="12179935" h="60959">
                <a:moveTo>
                  <a:pt x="12179808" y="0"/>
                </a:moveTo>
                <a:lnTo>
                  <a:pt x="0" y="0"/>
                </a:lnTo>
                <a:lnTo>
                  <a:pt x="0" y="60960"/>
                </a:lnTo>
                <a:lnTo>
                  <a:pt x="12179808" y="60960"/>
                </a:lnTo>
                <a:lnTo>
                  <a:pt x="121798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2190" y="908304"/>
            <a:ext cx="12179935" cy="60960"/>
          </a:xfrm>
          <a:custGeom>
            <a:avLst/>
            <a:gdLst/>
            <a:ahLst/>
            <a:cxnLst/>
            <a:rect l="l" t="t" r="r" b="b"/>
            <a:pathLst>
              <a:path w="12179935" h="60959">
                <a:moveTo>
                  <a:pt x="12179808" y="0"/>
                </a:moveTo>
                <a:lnTo>
                  <a:pt x="0" y="0"/>
                </a:lnTo>
                <a:lnTo>
                  <a:pt x="0" y="60960"/>
                </a:lnTo>
                <a:lnTo>
                  <a:pt x="12179808" y="60960"/>
                </a:lnTo>
                <a:lnTo>
                  <a:pt x="121798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99292" y="35051"/>
            <a:ext cx="862583" cy="862584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2192" y="6647688"/>
            <a:ext cx="12179935" cy="210820"/>
          </a:xfrm>
          <a:custGeom>
            <a:avLst/>
            <a:gdLst/>
            <a:ahLst/>
            <a:cxnLst/>
            <a:rect l="l" t="t" r="r" b="b"/>
            <a:pathLst>
              <a:path w="12179935" h="210820">
                <a:moveTo>
                  <a:pt x="12179808" y="99060"/>
                </a:moveTo>
                <a:lnTo>
                  <a:pt x="0" y="99060"/>
                </a:lnTo>
                <a:lnTo>
                  <a:pt x="0" y="210312"/>
                </a:lnTo>
                <a:lnTo>
                  <a:pt x="12179808" y="210312"/>
                </a:lnTo>
                <a:lnTo>
                  <a:pt x="12179808" y="99060"/>
                </a:lnTo>
                <a:close/>
              </a:path>
              <a:path w="12179935" h="210820">
                <a:moveTo>
                  <a:pt x="12179808" y="0"/>
                </a:moveTo>
                <a:lnTo>
                  <a:pt x="0" y="0"/>
                </a:lnTo>
                <a:lnTo>
                  <a:pt x="0" y="54864"/>
                </a:lnTo>
                <a:lnTo>
                  <a:pt x="12179808" y="54864"/>
                </a:lnTo>
                <a:lnTo>
                  <a:pt x="121798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6548628"/>
            <a:ext cx="12179935" cy="53340"/>
          </a:xfrm>
          <a:custGeom>
            <a:avLst/>
            <a:gdLst/>
            <a:ahLst/>
            <a:cxnLst/>
            <a:rect l="l" t="t" r="r" b="b"/>
            <a:pathLst>
              <a:path w="12179935" h="53340">
                <a:moveTo>
                  <a:pt x="12179808" y="0"/>
                </a:moveTo>
                <a:lnTo>
                  <a:pt x="0" y="0"/>
                </a:lnTo>
                <a:lnTo>
                  <a:pt x="0" y="53340"/>
                </a:lnTo>
                <a:lnTo>
                  <a:pt x="12179808" y="53340"/>
                </a:lnTo>
                <a:lnTo>
                  <a:pt x="121798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440668" y="6339840"/>
            <a:ext cx="739140" cy="518159"/>
          </a:xfrm>
          <a:custGeom>
            <a:avLst/>
            <a:gdLst/>
            <a:ahLst/>
            <a:cxnLst/>
            <a:rect l="l" t="t" r="r" b="b"/>
            <a:pathLst>
              <a:path w="739140" h="518159">
                <a:moveTo>
                  <a:pt x="739139" y="0"/>
                </a:moveTo>
                <a:lnTo>
                  <a:pt x="129539" y="0"/>
                </a:lnTo>
                <a:lnTo>
                  <a:pt x="0" y="518160"/>
                </a:lnTo>
                <a:lnTo>
                  <a:pt x="609600" y="518160"/>
                </a:lnTo>
                <a:lnTo>
                  <a:pt x="7391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968" y="68326"/>
            <a:ext cx="9285579" cy="508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20611" y="1641348"/>
            <a:ext cx="5222875" cy="2929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001F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19610" y="6486111"/>
            <a:ext cx="393700" cy="3479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636467"/>
                </a:solidFill>
                <a:latin typeface="Arial Black"/>
                <a:cs typeface="Arial Black"/>
              </a:defRPr>
            </a:lvl1pPr>
          </a:lstStyle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" Type="http://schemas.openxmlformats.org/officeDocument/2006/relationships/image" Target="../media/image92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3" Type="http://schemas.openxmlformats.org/officeDocument/2006/relationships/image" Target="../media/image109.png"/><Relationship Id="rId7" Type="http://schemas.openxmlformats.org/officeDocument/2006/relationships/image" Target="../media/image113.jpg"/><Relationship Id="rId12" Type="http://schemas.openxmlformats.org/officeDocument/2006/relationships/image" Target="../media/image118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g"/><Relationship Id="rId11" Type="http://schemas.openxmlformats.org/officeDocument/2006/relationships/image" Target="../media/image117.png"/><Relationship Id="rId5" Type="http://schemas.openxmlformats.org/officeDocument/2006/relationships/image" Target="../media/image111.jpg"/><Relationship Id="rId10" Type="http://schemas.openxmlformats.org/officeDocument/2006/relationships/image" Target="../media/image116.png"/><Relationship Id="rId4" Type="http://schemas.openxmlformats.org/officeDocument/2006/relationships/image" Target="../media/image110.jpg"/><Relationship Id="rId9" Type="http://schemas.openxmlformats.org/officeDocument/2006/relationships/image" Target="../media/image11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3" Type="http://schemas.openxmlformats.org/officeDocument/2006/relationships/image" Target="../media/image136.jp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138.pn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9.jpg"/><Relationship Id="rId9" Type="http://schemas.openxmlformats.org/officeDocument/2006/relationships/image" Target="../media/image1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2.jpg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9.png"/><Relationship Id="rId21" Type="http://schemas.openxmlformats.org/officeDocument/2006/relationships/image" Target="../media/image184.png"/><Relationship Id="rId42" Type="http://schemas.openxmlformats.org/officeDocument/2006/relationships/image" Target="../media/image205.png"/><Relationship Id="rId47" Type="http://schemas.openxmlformats.org/officeDocument/2006/relationships/image" Target="../media/image210.png"/><Relationship Id="rId63" Type="http://schemas.openxmlformats.org/officeDocument/2006/relationships/image" Target="../media/image226.png"/><Relationship Id="rId68" Type="http://schemas.openxmlformats.org/officeDocument/2006/relationships/image" Target="../media/image231.png"/><Relationship Id="rId84" Type="http://schemas.openxmlformats.org/officeDocument/2006/relationships/image" Target="../media/image247.png"/><Relationship Id="rId89" Type="http://schemas.openxmlformats.org/officeDocument/2006/relationships/image" Target="../media/image252.png"/><Relationship Id="rId16" Type="http://schemas.openxmlformats.org/officeDocument/2006/relationships/image" Target="../media/image179.png"/><Relationship Id="rId11" Type="http://schemas.openxmlformats.org/officeDocument/2006/relationships/image" Target="../media/image174.png"/><Relationship Id="rId32" Type="http://schemas.openxmlformats.org/officeDocument/2006/relationships/image" Target="../media/image195.png"/><Relationship Id="rId37" Type="http://schemas.openxmlformats.org/officeDocument/2006/relationships/image" Target="../media/image200.png"/><Relationship Id="rId53" Type="http://schemas.openxmlformats.org/officeDocument/2006/relationships/image" Target="../media/image216.png"/><Relationship Id="rId58" Type="http://schemas.openxmlformats.org/officeDocument/2006/relationships/image" Target="../media/image221.png"/><Relationship Id="rId74" Type="http://schemas.openxmlformats.org/officeDocument/2006/relationships/image" Target="../media/image237.png"/><Relationship Id="rId79" Type="http://schemas.openxmlformats.org/officeDocument/2006/relationships/image" Target="../media/image242.png"/><Relationship Id="rId5" Type="http://schemas.openxmlformats.org/officeDocument/2006/relationships/image" Target="../media/image168.png"/><Relationship Id="rId90" Type="http://schemas.openxmlformats.org/officeDocument/2006/relationships/image" Target="../media/image253.png"/><Relationship Id="rId22" Type="http://schemas.openxmlformats.org/officeDocument/2006/relationships/image" Target="../media/image185.png"/><Relationship Id="rId27" Type="http://schemas.openxmlformats.org/officeDocument/2006/relationships/image" Target="../media/image190.png"/><Relationship Id="rId43" Type="http://schemas.openxmlformats.org/officeDocument/2006/relationships/image" Target="../media/image206.png"/><Relationship Id="rId48" Type="http://schemas.openxmlformats.org/officeDocument/2006/relationships/image" Target="../media/image211.png"/><Relationship Id="rId64" Type="http://schemas.openxmlformats.org/officeDocument/2006/relationships/image" Target="../media/image227.png"/><Relationship Id="rId69" Type="http://schemas.openxmlformats.org/officeDocument/2006/relationships/image" Target="../media/image232.png"/><Relationship Id="rId8" Type="http://schemas.openxmlformats.org/officeDocument/2006/relationships/image" Target="../media/image171.png"/><Relationship Id="rId51" Type="http://schemas.openxmlformats.org/officeDocument/2006/relationships/image" Target="../media/image214.png"/><Relationship Id="rId72" Type="http://schemas.openxmlformats.org/officeDocument/2006/relationships/image" Target="../media/image235.png"/><Relationship Id="rId80" Type="http://schemas.openxmlformats.org/officeDocument/2006/relationships/image" Target="../media/image243.png"/><Relationship Id="rId85" Type="http://schemas.openxmlformats.org/officeDocument/2006/relationships/image" Target="../media/image248.jpg"/><Relationship Id="rId93" Type="http://schemas.openxmlformats.org/officeDocument/2006/relationships/image" Target="../media/image256.png"/><Relationship Id="rId3" Type="http://schemas.openxmlformats.org/officeDocument/2006/relationships/image" Target="../media/image166.png"/><Relationship Id="rId12" Type="http://schemas.openxmlformats.org/officeDocument/2006/relationships/image" Target="../media/image175.png"/><Relationship Id="rId17" Type="http://schemas.openxmlformats.org/officeDocument/2006/relationships/image" Target="../media/image180.png"/><Relationship Id="rId25" Type="http://schemas.openxmlformats.org/officeDocument/2006/relationships/image" Target="../media/image188.png"/><Relationship Id="rId33" Type="http://schemas.openxmlformats.org/officeDocument/2006/relationships/image" Target="../media/image196.png"/><Relationship Id="rId38" Type="http://schemas.openxmlformats.org/officeDocument/2006/relationships/image" Target="../media/image201.png"/><Relationship Id="rId46" Type="http://schemas.openxmlformats.org/officeDocument/2006/relationships/image" Target="../media/image209.png"/><Relationship Id="rId59" Type="http://schemas.openxmlformats.org/officeDocument/2006/relationships/image" Target="../media/image222.png"/><Relationship Id="rId67" Type="http://schemas.openxmlformats.org/officeDocument/2006/relationships/image" Target="../media/image230.png"/><Relationship Id="rId20" Type="http://schemas.openxmlformats.org/officeDocument/2006/relationships/image" Target="../media/image183.png"/><Relationship Id="rId41" Type="http://schemas.openxmlformats.org/officeDocument/2006/relationships/image" Target="../media/image204.png"/><Relationship Id="rId54" Type="http://schemas.openxmlformats.org/officeDocument/2006/relationships/image" Target="../media/image217.png"/><Relationship Id="rId62" Type="http://schemas.openxmlformats.org/officeDocument/2006/relationships/image" Target="../media/image225.png"/><Relationship Id="rId70" Type="http://schemas.openxmlformats.org/officeDocument/2006/relationships/image" Target="../media/image233.png"/><Relationship Id="rId75" Type="http://schemas.openxmlformats.org/officeDocument/2006/relationships/image" Target="../media/image238.png"/><Relationship Id="rId83" Type="http://schemas.openxmlformats.org/officeDocument/2006/relationships/image" Target="../media/image246.png"/><Relationship Id="rId88" Type="http://schemas.openxmlformats.org/officeDocument/2006/relationships/image" Target="../media/image251.png"/><Relationship Id="rId91" Type="http://schemas.openxmlformats.org/officeDocument/2006/relationships/image" Target="../media/image2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15" Type="http://schemas.openxmlformats.org/officeDocument/2006/relationships/image" Target="../media/image178.png"/><Relationship Id="rId23" Type="http://schemas.openxmlformats.org/officeDocument/2006/relationships/image" Target="../media/image186.png"/><Relationship Id="rId28" Type="http://schemas.openxmlformats.org/officeDocument/2006/relationships/image" Target="../media/image191.png"/><Relationship Id="rId36" Type="http://schemas.openxmlformats.org/officeDocument/2006/relationships/image" Target="../media/image199.png"/><Relationship Id="rId49" Type="http://schemas.openxmlformats.org/officeDocument/2006/relationships/image" Target="../media/image212.png"/><Relationship Id="rId57" Type="http://schemas.openxmlformats.org/officeDocument/2006/relationships/image" Target="../media/image220.png"/><Relationship Id="rId10" Type="http://schemas.openxmlformats.org/officeDocument/2006/relationships/image" Target="../media/image173.png"/><Relationship Id="rId31" Type="http://schemas.openxmlformats.org/officeDocument/2006/relationships/image" Target="../media/image194.png"/><Relationship Id="rId44" Type="http://schemas.openxmlformats.org/officeDocument/2006/relationships/image" Target="../media/image207.png"/><Relationship Id="rId52" Type="http://schemas.openxmlformats.org/officeDocument/2006/relationships/image" Target="../media/image215.png"/><Relationship Id="rId60" Type="http://schemas.openxmlformats.org/officeDocument/2006/relationships/image" Target="../media/image223.png"/><Relationship Id="rId65" Type="http://schemas.openxmlformats.org/officeDocument/2006/relationships/image" Target="../media/image228.png"/><Relationship Id="rId73" Type="http://schemas.openxmlformats.org/officeDocument/2006/relationships/image" Target="../media/image236.png"/><Relationship Id="rId78" Type="http://schemas.openxmlformats.org/officeDocument/2006/relationships/image" Target="../media/image241.png"/><Relationship Id="rId81" Type="http://schemas.openxmlformats.org/officeDocument/2006/relationships/image" Target="../media/image244.png"/><Relationship Id="rId86" Type="http://schemas.openxmlformats.org/officeDocument/2006/relationships/image" Target="../media/image249.png"/><Relationship Id="rId94" Type="http://schemas.openxmlformats.org/officeDocument/2006/relationships/image" Target="../media/image257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3" Type="http://schemas.openxmlformats.org/officeDocument/2006/relationships/image" Target="../media/image176.png"/><Relationship Id="rId18" Type="http://schemas.openxmlformats.org/officeDocument/2006/relationships/image" Target="../media/image181.png"/><Relationship Id="rId39" Type="http://schemas.openxmlformats.org/officeDocument/2006/relationships/image" Target="../media/image202.png"/><Relationship Id="rId34" Type="http://schemas.openxmlformats.org/officeDocument/2006/relationships/image" Target="../media/image197.png"/><Relationship Id="rId50" Type="http://schemas.openxmlformats.org/officeDocument/2006/relationships/image" Target="../media/image213.png"/><Relationship Id="rId55" Type="http://schemas.openxmlformats.org/officeDocument/2006/relationships/image" Target="../media/image218.png"/><Relationship Id="rId76" Type="http://schemas.openxmlformats.org/officeDocument/2006/relationships/image" Target="../media/image239.png"/><Relationship Id="rId7" Type="http://schemas.openxmlformats.org/officeDocument/2006/relationships/image" Target="../media/image170.png"/><Relationship Id="rId71" Type="http://schemas.openxmlformats.org/officeDocument/2006/relationships/image" Target="../media/image234.png"/><Relationship Id="rId92" Type="http://schemas.openxmlformats.org/officeDocument/2006/relationships/image" Target="../media/image255.png"/><Relationship Id="rId2" Type="http://schemas.openxmlformats.org/officeDocument/2006/relationships/image" Target="../media/image165.png"/><Relationship Id="rId29" Type="http://schemas.openxmlformats.org/officeDocument/2006/relationships/image" Target="../media/image192.png"/><Relationship Id="rId24" Type="http://schemas.openxmlformats.org/officeDocument/2006/relationships/image" Target="../media/image187.png"/><Relationship Id="rId40" Type="http://schemas.openxmlformats.org/officeDocument/2006/relationships/image" Target="../media/image203.png"/><Relationship Id="rId45" Type="http://schemas.openxmlformats.org/officeDocument/2006/relationships/image" Target="../media/image208.png"/><Relationship Id="rId66" Type="http://schemas.openxmlformats.org/officeDocument/2006/relationships/image" Target="../media/image229.png"/><Relationship Id="rId87" Type="http://schemas.openxmlformats.org/officeDocument/2006/relationships/image" Target="../media/image250.png"/><Relationship Id="rId61" Type="http://schemas.openxmlformats.org/officeDocument/2006/relationships/image" Target="../media/image224.png"/><Relationship Id="rId82" Type="http://schemas.openxmlformats.org/officeDocument/2006/relationships/image" Target="../media/image245.png"/><Relationship Id="rId19" Type="http://schemas.openxmlformats.org/officeDocument/2006/relationships/image" Target="../media/image182.png"/><Relationship Id="rId14" Type="http://schemas.openxmlformats.org/officeDocument/2006/relationships/image" Target="../media/image177.png"/><Relationship Id="rId30" Type="http://schemas.openxmlformats.org/officeDocument/2006/relationships/image" Target="../media/image193.png"/><Relationship Id="rId35" Type="http://schemas.openxmlformats.org/officeDocument/2006/relationships/image" Target="../media/image198.png"/><Relationship Id="rId56" Type="http://schemas.openxmlformats.org/officeDocument/2006/relationships/image" Target="../media/image219.png"/><Relationship Id="rId77" Type="http://schemas.openxmlformats.org/officeDocument/2006/relationships/image" Target="../media/image2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7" Type="http://schemas.openxmlformats.org/officeDocument/2006/relationships/image" Target="../media/image263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2.png"/><Relationship Id="rId5" Type="http://schemas.openxmlformats.org/officeDocument/2006/relationships/image" Target="../media/image261.png"/><Relationship Id="rId4" Type="http://schemas.openxmlformats.org/officeDocument/2006/relationships/image" Target="../media/image26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4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8.jpg"/><Relationship Id="rId4" Type="http://schemas.openxmlformats.org/officeDocument/2006/relationships/image" Target="../media/image2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9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7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jpg"/><Relationship Id="rId3" Type="http://schemas.openxmlformats.org/officeDocument/2006/relationships/image" Target="../media/image274.png"/><Relationship Id="rId7" Type="http://schemas.openxmlformats.org/officeDocument/2006/relationships/image" Target="../media/image278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10" Type="http://schemas.openxmlformats.org/officeDocument/2006/relationships/image" Target="../media/image281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7" Type="http://schemas.openxmlformats.org/officeDocument/2006/relationships/image" Target="../media/image263.png"/><Relationship Id="rId2" Type="http://schemas.openxmlformats.org/officeDocument/2006/relationships/image" Target="../media/image2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5.png"/><Relationship Id="rId5" Type="http://schemas.openxmlformats.org/officeDocument/2006/relationships/image" Target="../media/image284.png"/><Relationship Id="rId4" Type="http://schemas.openxmlformats.org/officeDocument/2006/relationships/image" Target="../media/image2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55491" y="0"/>
            <a:ext cx="8636635" cy="6858000"/>
          </a:xfrm>
          <a:custGeom>
            <a:avLst/>
            <a:gdLst/>
            <a:ahLst/>
            <a:cxnLst/>
            <a:rect l="l" t="t" r="r" b="b"/>
            <a:pathLst>
              <a:path w="8636635" h="6858000">
                <a:moveTo>
                  <a:pt x="8636508" y="0"/>
                </a:moveTo>
                <a:lnTo>
                  <a:pt x="0" y="0"/>
                </a:lnTo>
                <a:lnTo>
                  <a:pt x="0" y="6858000"/>
                </a:lnTo>
                <a:lnTo>
                  <a:pt x="8636508" y="6858000"/>
                </a:lnTo>
                <a:lnTo>
                  <a:pt x="86365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1772"/>
            <a:ext cx="3556000" cy="131445"/>
          </a:xfrm>
          <a:custGeom>
            <a:avLst/>
            <a:gdLst/>
            <a:ahLst/>
            <a:cxnLst/>
            <a:rect l="l" t="t" r="r" b="b"/>
            <a:pathLst>
              <a:path w="3556000" h="131445">
                <a:moveTo>
                  <a:pt x="3555491" y="0"/>
                </a:moveTo>
                <a:lnTo>
                  <a:pt x="0" y="0"/>
                </a:lnTo>
                <a:lnTo>
                  <a:pt x="0" y="131063"/>
                </a:lnTo>
                <a:lnTo>
                  <a:pt x="3555491" y="131063"/>
                </a:lnTo>
                <a:lnTo>
                  <a:pt x="3555491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43127"/>
            <a:ext cx="3556000" cy="60960"/>
          </a:xfrm>
          <a:custGeom>
            <a:avLst/>
            <a:gdLst/>
            <a:ahLst/>
            <a:cxnLst/>
            <a:rect l="l" t="t" r="r" b="b"/>
            <a:pathLst>
              <a:path w="3556000" h="60959">
                <a:moveTo>
                  <a:pt x="3555491" y="0"/>
                </a:moveTo>
                <a:lnTo>
                  <a:pt x="0" y="0"/>
                </a:lnTo>
                <a:lnTo>
                  <a:pt x="0" y="60960"/>
                </a:lnTo>
                <a:lnTo>
                  <a:pt x="3555491" y="60960"/>
                </a:lnTo>
                <a:lnTo>
                  <a:pt x="3555491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7" y="755904"/>
            <a:ext cx="3557270" cy="60960"/>
          </a:xfrm>
          <a:custGeom>
            <a:avLst/>
            <a:gdLst/>
            <a:ahLst/>
            <a:cxnLst/>
            <a:rect l="l" t="t" r="r" b="b"/>
            <a:pathLst>
              <a:path w="3557270" h="60959">
                <a:moveTo>
                  <a:pt x="3557016" y="0"/>
                </a:moveTo>
                <a:lnTo>
                  <a:pt x="0" y="0"/>
                </a:lnTo>
                <a:lnTo>
                  <a:pt x="0" y="60960"/>
                </a:lnTo>
                <a:lnTo>
                  <a:pt x="3557016" y="60960"/>
                </a:lnTo>
                <a:lnTo>
                  <a:pt x="3557016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7" y="6175247"/>
            <a:ext cx="3569335" cy="154305"/>
          </a:xfrm>
          <a:custGeom>
            <a:avLst/>
            <a:gdLst/>
            <a:ahLst/>
            <a:cxnLst/>
            <a:rect l="l" t="t" r="r" b="b"/>
            <a:pathLst>
              <a:path w="3569335" h="154304">
                <a:moveTo>
                  <a:pt x="3569208" y="0"/>
                </a:moveTo>
                <a:lnTo>
                  <a:pt x="0" y="0"/>
                </a:lnTo>
                <a:lnTo>
                  <a:pt x="0" y="153923"/>
                </a:lnTo>
                <a:lnTo>
                  <a:pt x="3569208" y="153923"/>
                </a:lnTo>
                <a:lnTo>
                  <a:pt x="35692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7" y="6045708"/>
            <a:ext cx="3569335" cy="71755"/>
          </a:xfrm>
          <a:custGeom>
            <a:avLst/>
            <a:gdLst/>
            <a:ahLst/>
            <a:cxnLst/>
            <a:rect l="l" t="t" r="r" b="b"/>
            <a:pathLst>
              <a:path w="3569335" h="71754">
                <a:moveTo>
                  <a:pt x="3569208" y="0"/>
                </a:moveTo>
                <a:lnTo>
                  <a:pt x="0" y="0"/>
                </a:lnTo>
                <a:lnTo>
                  <a:pt x="0" y="71627"/>
                </a:lnTo>
                <a:lnTo>
                  <a:pt x="3569208" y="71627"/>
                </a:lnTo>
                <a:lnTo>
                  <a:pt x="35692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5914644"/>
            <a:ext cx="3569335" cy="70485"/>
          </a:xfrm>
          <a:custGeom>
            <a:avLst/>
            <a:gdLst/>
            <a:ahLst/>
            <a:cxnLst/>
            <a:rect l="l" t="t" r="r" b="b"/>
            <a:pathLst>
              <a:path w="3569335" h="70485">
                <a:moveTo>
                  <a:pt x="3569208" y="0"/>
                </a:moveTo>
                <a:lnTo>
                  <a:pt x="0" y="0"/>
                </a:lnTo>
                <a:lnTo>
                  <a:pt x="0" y="70103"/>
                </a:lnTo>
                <a:lnTo>
                  <a:pt x="3569208" y="70103"/>
                </a:lnTo>
                <a:lnTo>
                  <a:pt x="35692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3552444" y="0"/>
            <a:ext cx="8639810" cy="4963795"/>
            <a:chOff x="3552444" y="0"/>
            <a:chExt cx="8639810" cy="496379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2444" y="0"/>
              <a:ext cx="8639556" cy="49636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9040" y="0"/>
              <a:ext cx="8442960" cy="49636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2444" y="0"/>
              <a:ext cx="8639556" cy="496366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060316" y="5643473"/>
            <a:ext cx="76536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42695" marR="5080" indent="-123063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ПЕЧАТЬ</a:t>
            </a:r>
            <a:r>
              <a:rPr sz="2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СКАНИРОВАНИЕ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ЭКЗАМЕНАЦИОННЫХ МАТЕРИАЛОВ</a:t>
            </a:r>
            <a:r>
              <a:rPr sz="24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АУДИТОРИИ</a:t>
            </a:r>
            <a:r>
              <a:rPr sz="24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ППЭ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360" y="3932935"/>
            <a:ext cx="314134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084EA1"/>
                </a:solidFill>
                <a:latin typeface="Arial"/>
                <a:cs typeface="Arial"/>
              </a:rPr>
              <a:t>ПРОВЕДЕНИЕ</a:t>
            </a:r>
            <a:r>
              <a:rPr sz="1700" b="1" spc="-5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084EA1"/>
                </a:solidFill>
                <a:latin typeface="Arial"/>
                <a:cs typeface="Arial"/>
              </a:rPr>
              <a:t>ГИА-</a:t>
            </a:r>
            <a:r>
              <a:rPr sz="1700" b="1" dirty="0">
                <a:solidFill>
                  <a:srgbClr val="084EA1"/>
                </a:solidFill>
                <a:latin typeface="Arial"/>
                <a:cs typeface="Arial"/>
              </a:rPr>
              <a:t>11 В</a:t>
            </a:r>
            <a:r>
              <a:rPr sz="1700" b="1" spc="-4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084EA1"/>
                </a:solidFill>
                <a:latin typeface="Arial"/>
                <a:cs typeface="Arial"/>
              </a:rPr>
              <a:t>ППЭ.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7631" y="5657494"/>
            <a:ext cx="2860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636467"/>
                </a:solidFill>
                <a:latin typeface="Arial"/>
                <a:cs typeface="Arial"/>
              </a:rPr>
              <a:t>ПОДГОТОВКА</a:t>
            </a:r>
            <a:r>
              <a:rPr sz="1200" b="1" spc="-40" dirty="0">
                <a:solidFill>
                  <a:srgbClr val="636467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636467"/>
                </a:solidFill>
                <a:latin typeface="Arial"/>
                <a:cs typeface="Arial"/>
              </a:rPr>
              <a:t>ОРГАНИЗАТОРОВ</a:t>
            </a:r>
            <a:r>
              <a:rPr sz="1200" b="1" spc="10" dirty="0">
                <a:solidFill>
                  <a:srgbClr val="636467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636467"/>
                </a:solidFill>
                <a:latin typeface="Arial"/>
                <a:cs typeface="Arial"/>
              </a:rPr>
              <a:t>ППЭ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7280" y="900683"/>
            <a:ext cx="1379220" cy="13792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968" y="68326"/>
            <a:ext cx="928557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798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solidFill>
                  <a:srgbClr val="252525"/>
                </a:solidFill>
              </a:rPr>
              <a:t>Технологии</a:t>
            </a:r>
            <a:r>
              <a:rPr spc="-5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ЕГЭ</a:t>
            </a:r>
            <a:r>
              <a:rPr spc="-6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5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202</a:t>
            </a:r>
            <a:r>
              <a:rPr lang="ru-RU" dirty="0">
                <a:solidFill>
                  <a:srgbClr val="252525"/>
                </a:solidFill>
              </a:rPr>
              <a:t>5</a:t>
            </a:r>
            <a:r>
              <a:rPr spc="-50" dirty="0">
                <a:solidFill>
                  <a:srgbClr val="252525"/>
                </a:solidFill>
              </a:rPr>
              <a:t> </a:t>
            </a:r>
            <a:r>
              <a:rPr spc="-20" dirty="0">
                <a:solidFill>
                  <a:srgbClr val="252525"/>
                </a:solidFill>
              </a:rPr>
              <a:t>году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8429" y="1283334"/>
            <a:ext cx="8700135" cy="3871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2970" marR="5080" indent="147828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Основные</a:t>
            </a:r>
            <a:r>
              <a:rPr sz="2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технологии, </a:t>
            </a:r>
            <a:r>
              <a:rPr sz="2400" b="1" spc="-10" dirty="0" err="1">
                <a:solidFill>
                  <a:srgbClr val="C00000"/>
                </a:solidFill>
                <a:latin typeface="Arial"/>
                <a:cs typeface="Arial"/>
              </a:rPr>
              <a:t>применяемые</a:t>
            </a:r>
            <a:r>
              <a:rPr sz="24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24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202</a:t>
            </a:r>
            <a:r>
              <a:rPr lang="ru-RU" sz="2400" b="1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r>
              <a:rPr sz="24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C00000"/>
                </a:solidFill>
                <a:latin typeface="Arial"/>
                <a:cs typeface="Arial"/>
              </a:rPr>
              <a:t>году</a:t>
            </a:r>
            <a:endParaRPr sz="2400" dirty="0">
              <a:latin typeface="Arial"/>
              <a:cs typeface="Arial"/>
            </a:endParaRPr>
          </a:p>
          <a:p>
            <a:pPr marL="355600" marR="3455035" indent="-342900">
              <a:lnSpc>
                <a:spcPct val="100000"/>
              </a:lnSpc>
              <a:spcBef>
                <a:spcPts val="2435"/>
              </a:spcBef>
              <a:buAutoNum type="arabicPeriod"/>
              <a:tabLst>
                <a:tab pos="355600" algn="l"/>
              </a:tabLst>
            </a:pPr>
            <a:r>
              <a:rPr sz="2400" dirty="0">
                <a:latin typeface="Tahoma"/>
                <a:cs typeface="Tahoma"/>
              </a:rPr>
              <a:t>Передача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spc="210" dirty="0">
                <a:latin typeface="Tahoma"/>
                <a:cs typeface="Tahoma"/>
              </a:rPr>
              <a:t>ЭМ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по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информационно- </a:t>
            </a:r>
            <a:r>
              <a:rPr sz="2400" dirty="0">
                <a:latin typeface="Tahoma"/>
                <a:cs typeface="Tahoma"/>
              </a:rPr>
              <a:t>коммуникационной</a:t>
            </a:r>
            <a:r>
              <a:rPr sz="2400" spc="-1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сети</a:t>
            </a:r>
            <a:r>
              <a:rPr sz="2400" spc="-12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Интернет</a:t>
            </a:r>
            <a:endParaRPr sz="2400" dirty="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4965" algn="l"/>
              </a:tabLst>
            </a:pPr>
            <a:r>
              <a:rPr sz="2400" dirty="0">
                <a:latin typeface="Tahoma"/>
                <a:cs typeface="Tahoma"/>
              </a:rPr>
              <a:t>Печать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-20" dirty="0">
                <a:latin typeface="Tahoma"/>
                <a:cs typeface="Tahoma"/>
              </a:rPr>
              <a:t>полного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комплекта</a:t>
            </a:r>
            <a:r>
              <a:rPr sz="2400" spc="-90" dirty="0">
                <a:latin typeface="Tahoma"/>
                <a:cs typeface="Tahoma"/>
              </a:rPr>
              <a:t> </a:t>
            </a:r>
            <a:r>
              <a:rPr sz="2400" spc="210" dirty="0">
                <a:latin typeface="Tahoma"/>
                <a:cs typeface="Tahoma"/>
              </a:rPr>
              <a:t>ЭМ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в</a:t>
            </a:r>
            <a:r>
              <a:rPr sz="2400" spc="-10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аудитории</a:t>
            </a:r>
            <a:endParaRPr sz="2400" dirty="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354965" algn="l"/>
              </a:tabLst>
            </a:pPr>
            <a:r>
              <a:rPr sz="2400" dirty="0">
                <a:latin typeface="Tahoma"/>
                <a:cs typeface="Tahoma"/>
              </a:rPr>
              <a:t>Сканирование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spc="210" dirty="0">
                <a:latin typeface="Tahoma"/>
                <a:cs typeface="Tahoma"/>
              </a:rPr>
              <a:t>ЭМ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в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аудитории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130" dirty="0">
                <a:latin typeface="Tahoma"/>
                <a:cs typeface="Tahoma"/>
              </a:rPr>
              <a:t>ППЭ</a:t>
            </a:r>
            <a:endParaRPr sz="2400" dirty="0">
              <a:latin typeface="Tahoma"/>
              <a:cs typeface="Tahoma"/>
            </a:endParaRPr>
          </a:p>
          <a:p>
            <a:pPr marL="12700" marR="1889760" indent="342265">
              <a:lnSpc>
                <a:spcPct val="141700"/>
              </a:lnSpc>
              <a:buAutoNum type="arabicPeriod"/>
              <a:tabLst>
                <a:tab pos="354965" algn="l"/>
              </a:tabLst>
            </a:pPr>
            <a:r>
              <a:rPr sz="2400" dirty="0">
                <a:latin typeface="Tahoma"/>
                <a:cs typeface="Tahoma"/>
              </a:rPr>
              <a:t>Проведение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spc="200" dirty="0">
                <a:latin typeface="Tahoma"/>
                <a:cs typeface="Tahoma"/>
              </a:rPr>
              <a:t>ЕГЭ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в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компьютерной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форме: </a:t>
            </a:r>
            <a:r>
              <a:rPr sz="2400" dirty="0">
                <a:latin typeface="Tahoma"/>
                <a:cs typeface="Tahoma"/>
              </a:rPr>
              <a:t>информатика,</a:t>
            </a:r>
            <a:r>
              <a:rPr sz="2400" spc="-9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иностранный</a:t>
            </a:r>
            <a:r>
              <a:rPr sz="2400" spc="-8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язык</a:t>
            </a:r>
            <a:r>
              <a:rPr sz="2400" spc="-9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(устная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часть)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3947" y="2528316"/>
            <a:ext cx="4572000" cy="236219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48884" y="1016508"/>
            <a:ext cx="0" cy="5346700"/>
          </a:xfrm>
          <a:custGeom>
            <a:avLst/>
            <a:gdLst/>
            <a:ahLst/>
            <a:cxnLst/>
            <a:rect l="l" t="t" r="r" b="b"/>
            <a:pathLst>
              <a:path h="5346700">
                <a:moveTo>
                  <a:pt x="0" y="0"/>
                </a:moveTo>
                <a:lnTo>
                  <a:pt x="0" y="5346700"/>
                </a:lnTo>
              </a:path>
            </a:pathLst>
          </a:custGeom>
          <a:ln w="9144">
            <a:solidFill>
              <a:srgbClr val="AE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999479" y="1653575"/>
            <a:ext cx="5821045" cy="4558665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Первая</a:t>
            </a:r>
            <a:r>
              <a:rPr sz="20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часть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инструктажа</a:t>
            </a:r>
            <a:endParaRPr sz="200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  <a:spcBef>
                <a:spcPts val="1210"/>
              </a:spcBef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Информирование</a:t>
            </a:r>
            <a:r>
              <a:rPr sz="1800" spc="16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3A3838"/>
                </a:solidFill>
                <a:latin typeface="Tahoma"/>
                <a:cs typeface="Tahoma"/>
              </a:rPr>
              <a:t>о:</a:t>
            </a:r>
            <a:endParaRPr sz="1800">
              <a:latin typeface="Tahoma"/>
              <a:cs typeface="Tahoma"/>
            </a:endParaRPr>
          </a:p>
          <a:p>
            <a:pPr marL="384810" indent="-283845">
              <a:lnSpc>
                <a:spcPct val="100000"/>
              </a:lnSpc>
              <a:spcBef>
                <a:spcPts val="600"/>
              </a:spcBef>
              <a:buClr>
                <a:srgbClr val="09AF57"/>
              </a:buClr>
              <a:buSzPct val="77777"/>
              <a:buChar char="►"/>
              <a:tabLst>
                <a:tab pos="384810" algn="l"/>
              </a:tabLst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порядке</a:t>
            </a:r>
            <a:r>
              <a:rPr sz="1800" spc="-8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проведения</a:t>
            </a:r>
            <a:r>
              <a:rPr sz="1800" spc="-7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экзамена</a:t>
            </a:r>
            <a:endParaRPr sz="1800">
              <a:latin typeface="Tahoma"/>
              <a:cs typeface="Tahoma"/>
            </a:endParaRPr>
          </a:p>
          <a:p>
            <a:pPr marL="384810" indent="-283845">
              <a:lnSpc>
                <a:spcPct val="100000"/>
              </a:lnSpc>
              <a:spcBef>
                <a:spcPts val="600"/>
              </a:spcBef>
              <a:buClr>
                <a:srgbClr val="09AF57"/>
              </a:buClr>
              <a:buSzPct val="77777"/>
              <a:buChar char="►"/>
              <a:tabLst>
                <a:tab pos="384810" algn="l"/>
              </a:tabLst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правилах</a:t>
            </a:r>
            <a:r>
              <a:rPr sz="1800" spc="9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оформления</a:t>
            </a:r>
            <a:r>
              <a:rPr sz="1800" spc="10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экзаменационной</a:t>
            </a:r>
            <a:r>
              <a:rPr sz="1800" spc="8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работы</a:t>
            </a:r>
            <a:endParaRPr sz="1800">
              <a:latin typeface="Tahoma"/>
              <a:cs typeface="Tahoma"/>
            </a:endParaRPr>
          </a:p>
          <a:p>
            <a:pPr marL="384810" marR="5080" indent="-283845">
              <a:lnSpc>
                <a:spcPct val="100000"/>
              </a:lnSpc>
              <a:spcBef>
                <a:spcPts val="605"/>
              </a:spcBef>
              <a:buClr>
                <a:srgbClr val="09AF57"/>
              </a:buClr>
              <a:buSzPct val="77777"/>
              <a:buChar char="►"/>
              <a:tabLst>
                <a:tab pos="386080" algn="l"/>
              </a:tabLst>
            </a:pP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продолжительности</a:t>
            </a:r>
            <a:r>
              <a:rPr sz="18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выполнения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 экзаменационной 	работы</a:t>
            </a:r>
            <a:endParaRPr sz="1800">
              <a:latin typeface="Tahoma"/>
              <a:cs typeface="Tahoma"/>
            </a:endParaRPr>
          </a:p>
          <a:p>
            <a:pPr marL="384810" indent="-283845">
              <a:lnSpc>
                <a:spcPct val="100000"/>
              </a:lnSpc>
              <a:spcBef>
                <a:spcPts val="600"/>
              </a:spcBef>
              <a:buClr>
                <a:srgbClr val="09AF57"/>
              </a:buClr>
              <a:buSzPct val="77777"/>
              <a:buChar char="►"/>
              <a:tabLst>
                <a:tab pos="384810" algn="l"/>
              </a:tabLst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порядке</a:t>
            </a:r>
            <a:r>
              <a:rPr sz="1800" spc="-8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и</a:t>
            </a:r>
            <a:r>
              <a:rPr sz="1800" spc="-8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сроках</a:t>
            </a:r>
            <a:r>
              <a:rPr sz="1800" spc="-6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подачи</a:t>
            </a:r>
            <a:r>
              <a:rPr sz="1800" spc="-7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апелляций</a:t>
            </a:r>
            <a:endParaRPr sz="1800">
              <a:latin typeface="Tahoma"/>
              <a:cs typeface="Tahoma"/>
            </a:endParaRPr>
          </a:p>
          <a:p>
            <a:pPr marL="384810" indent="-283845">
              <a:lnSpc>
                <a:spcPct val="100000"/>
              </a:lnSpc>
              <a:spcBef>
                <a:spcPts val="600"/>
              </a:spcBef>
              <a:buClr>
                <a:srgbClr val="09AF57"/>
              </a:buClr>
              <a:buSzPct val="77777"/>
              <a:buChar char="►"/>
              <a:tabLst>
                <a:tab pos="384810" algn="l"/>
              </a:tabLst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основаниях</a:t>
            </a:r>
            <a:r>
              <a:rPr sz="18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для удаления</a:t>
            </a:r>
            <a:r>
              <a:rPr sz="1800" spc="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из</a:t>
            </a:r>
            <a:r>
              <a:rPr sz="1800" spc="-1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100" dirty="0">
                <a:solidFill>
                  <a:srgbClr val="3A3838"/>
                </a:solidFill>
                <a:latin typeface="Tahoma"/>
                <a:cs typeface="Tahoma"/>
              </a:rPr>
              <a:t>ППЭ</a:t>
            </a:r>
            <a:endParaRPr sz="1800">
              <a:latin typeface="Tahoma"/>
              <a:cs typeface="Tahoma"/>
            </a:endParaRPr>
          </a:p>
          <a:p>
            <a:pPr marL="384810" indent="-283845">
              <a:lnSpc>
                <a:spcPct val="100000"/>
              </a:lnSpc>
              <a:spcBef>
                <a:spcPts val="600"/>
              </a:spcBef>
              <a:buClr>
                <a:srgbClr val="09AF57"/>
              </a:buClr>
              <a:buSzPct val="77777"/>
              <a:buChar char="►"/>
              <a:tabLst>
                <a:tab pos="384810" algn="l"/>
              </a:tabLst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порядке</a:t>
            </a:r>
            <a:r>
              <a:rPr sz="1800" spc="-8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досрочного</a:t>
            </a:r>
            <a:r>
              <a:rPr sz="1800" spc="-6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завершения</a:t>
            </a:r>
            <a:r>
              <a:rPr sz="18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экзамена</a:t>
            </a:r>
            <a:endParaRPr sz="1800">
              <a:latin typeface="Tahoma"/>
              <a:cs typeface="Tahoma"/>
            </a:endParaRPr>
          </a:p>
          <a:p>
            <a:pPr marL="384810" marR="384810" indent="-283845">
              <a:lnSpc>
                <a:spcPct val="100000"/>
              </a:lnSpc>
              <a:spcBef>
                <a:spcPts val="600"/>
              </a:spcBef>
              <a:buClr>
                <a:srgbClr val="09AF57"/>
              </a:buClr>
              <a:buSzPct val="77777"/>
              <a:buChar char="►"/>
              <a:tabLst>
                <a:tab pos="386080" algn="l"/>
              </a:tabLst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времени</a:t>
            </a:r>
            <a:r>
              <a:rPr sz="18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и</a:t>
            </a:r>
            <a:r>
              <a:rPr sz="1800" spc="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месте</a:t>
            </a:r>
            <a:r>
              <a:rPr sz="1800" spc="1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ознакомления</a:t>
            </a:r>
            <a:r>
              <a:rPr sz="1800" spc="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3A3838"/>
                </a:solidFill>
                <a:latin typeface="Tahoma"/>
                <a:cs typeface="Tahoma"/>
              </a:rPr>
              <a:t>с</a:t>
            </a:r>
            <a:r>
              <a:rPr sz="18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результатами 	экзамена</a:t>
            </a:r>
            <a:endParaRPr sz="1800">
              <a:latin typeface="Tahoma"/>
              <a:cs typeface="Tahoma"/>
            </a:endParaRPr>
          </a:p>
          <a:p>
            <a:pPr marL="385445" indent="-284480">
              <a:lnSpc>
                <a:spcPct val="100000"/>
              </a:lnSpc>
              <a:spcBef>
                <a:spcPts val="600"/>
              </a:spcBef>
              <a:buClr>
                <a:srgbClr val="09AF57"/>
              </a:buClr>
              <a:buSzPct val="77777"/>
              <a:buChar char="►"/>
              <a:tabLst>
                <a:tab pos="385445" algn="l"/>
              </a:tabLst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доставке</a:t>
            </a:r>
            <a:r>
              <a:rPr sz="18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160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r>
              <a:rPr sz="18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по</a:t>
            </a:r>
            <a:r>
              <a:rPr sz="18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сети</a:t>
            </a:r>
            <a:r>
              <a:rPr sz="18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Интернет</a:t>
            </a:r>
            <a:r>
              <a:rPr sz="1800" spc="-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8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зашифрованном</a:t>
            </a:r>
            <a:endParaRPr sz="1800">
              <a:latin typeface="Tahoma"/>
              <a:cs typeface="Tahoma"/>
            </a:endParaRPr>
          </a:p>
          <a:p>
            <a:pPr marL="386080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3A3838"/>
                </a:solidFill>
                <a:latin typeface="Tahoma"/>
                <a:cs typeface="Tahoma"/>
              </a:rPr>
              <a:t>виде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08953" y="1105661"/>
            <a:ext cx="1369060" cy="576580"/>
          </a:xfrm>
          <a:prstGeom prst="rect">
            <a:avLst/>
          </a:prstGeom>
          <a:ln w="28955">
            <a:solidFill>
              <a:srgbClr val="001F5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250"/>
              </a:spcBef>
            </a:pPr>
            <a:r>
              <a:rPr sz="3200" b="1" spc="-20" dirty="0">
                <a:solidFill>
                  <a:srgbClr val="C00000"/>
                </a:solidFill>
                <a:latin typeface="Arial"/>
                <a:cs typeface="Arial"/>
              </a:rPr>
              <a:t>9:50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1628" y="1461516"/>
            <a:ext cx="5138420" cy="3112135"/>
            <a:chOff x="351628" y="1461516"/>
            <a:chExt cx="5138420" cy="31121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628" y="1461516"/>
              <a:ext cx="5137955" cy="311200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204466" y="2024633"/>
              <a:ext cx="1447800" cy="1350645"/>
            </a:xfrm>
            <a:custGeom>
              <a:avLst/>
              <a:gdLst/>
              <a:ahLst/>
              <a:cxnLst/>
              <a:rect l="l" t="t" r="r" b="b"/>
              <a:pathLst>
                <a:path w="1447800" h="1350645">
                  <a:moveTo>
                    <a:pt x="831469" y="771144"/>
                  </a:moveTo>
                  <a:lnTo>
                    <a:pt x="666369" y="661289"/>
                  </a:lnTo>
                  <a:lnTo>
                    <a:pt x="661543" y="659130"/>
                  </a:lnTo>
                  <a:lnTo>
                    <a:pt x="656844" y="656971"/>
                  </a:lnTo>
                  <a:lnTo>
                    <a:pt x="649605" y="656971"/>
                  </a:lnTo>
                  <a:lnTo>
                    <a:pt x="638048" y="658926"/>
                  </a:lnTo>
                  <a:lnTo>
                    <a:pt x="628967" y="664362"/>
                  </a:lnTo>
                  <a:lnTo>
                    <a:pt x="623023" y="672680"/>
                  </a:lnTo>
                  <a:lnTo>
                    <a:pt x="620903" y="683260"/>
                  </a:lnTo>
                  <a:lnTo>
                    <a:pt x="620903" y="859028"/>
                  </a:lnTo>
                  <a:lnTo>
                    <a:pt x="623023" y="869619"/>
                  </a:lnTo>
                  <a:lnTo>
                    <a:pt x="628967" y="877938"/>
                  </a:lnTo>
                  <a:lnTo>
                    <a:pt x="638048" y="883373"/>
                  </a:lnTo>
                  <a:lnTo>
                    <a:pt x="649605" y="885317"/>
                  </a:lnTo>
                  <a:lnTo>
                    <a:pt x="656844" y="885317"/>
                  </a:lnTo>
                  <a:lnTo>
                    <a:pt x="659130" y="883158"/>
                  </a:lnTo>
                  <a:lnTo>
                    <a:pt x="661543" y="883158"/>
                  </a:lnTo>
                  <a:lnTo>
                    <a:pt x="663956" y="880999"/>
                  </a:lnTo>
                  <a:lnTo>
                    <a:pt x="817118" y="793115"/>
                  </a:lnTo>
                  <a:lnTo>
                    <a:pt x="823366" y="789051"/>
                  </a:lnTo>
                  <a:lnTo>
                    <a:pt x="827862" y="783755"/>
                  </a:lnTo>
                  <a:lnTo>
                    <a:pt x="830554" y="777659"/>
                  </a:lnTo>
                  <a:lnTo>
                    <a:pt x="831469" y="771144"/>
                  </a:lnTo>
                  <a:close/>
                </a:path>
                <a:path w="1447800" h="1350645">
                  <a:moveTo>
                    <a:pt x="1032510" y="771144"/>
                  </a:moveTo>
                  <a:lnTo>
                    <a:pt x="1028509" y="725385"/>
                  </a:lnTo>
                  <a:lnTo>
                    <a:pt x="1016952" y="682015"/>
                  </a:lnTo>
                  <a:lnTo>
                    <a:pt x="998448" y="641642"/>
                  </a:lnTo>
                  <a:lnTo>
                    <a:pt x="975106" y="607009"/>
                  </a:lnTo>
                  <a:lnTo>
                    <a:pt x="975106" y="771144"/>
                  </a:lnTo>
                  <a:lnTo>
                    <a:pt x="970000" y="816914"/>
                  </a:lnTo>
                  <a:lnTo>
                    <a:pt x="955382" y="859675"/>
                  </a:lnTo>
                  <a:lnTo>
                    <a:pt x="932307" y="898474"/>
                  </a:lnTo>
                  <a:lnTo>
                    <a:pt x="901788" y="932345"/>
                  </a:lnTo>
                  <a:lnTo>
                    <a:pt x="864882" y="960348"/>
                  </a:lnTo>
                  <a:lnTo>
                    <a:pt x="822617" y="981532"/>
                  </a:lnTo>
                  <a:lnTo>
                    <a:pt x="776033" y="994943"/>
                  </a:lnTo>
                  <a:lnTo>
                    <a:pt x="726186" y="999617"/>
                  </a:lnTo>
                  <a:lnTo>
                    <a:pt x="676325" y="994943"/>
                  </a:lnTo>
                  <a:lnTo>
                    <a:pt x="629742" y="981532"/>
                  </a:lnTo>
                  <a:lnTo>
                    <a:pt x="587476" y="960348"/>
                  </a:lnTo>
                  <a:lnTo>
                    <a:pt x="550570" y="932345"/>
                  </a:lnTo>
                  <a:lnTo>
                    <a:pt x="520052" y="898474"/>
                  </a:lnTo>
                  <a:lnTo>
                    <a:pt x="496976" y="859675"/>
                  </a:lnTo>
                  <a:lnTo>
                    <a:pt x="482358" y="816914"/>
                  </a:lnTo>
                  <a:lnTo>
                    <a:pt x="477266" y="771144"/>
                  </a:lnTo>
                  <a:lnTo>
                    <a:pt x="482358" y="725385"/>
                  </a:lnTo>
                  <a:lnTo>
                    <a:pt x="496976" y="682625"/>
                  </a:lnTo>
                  <a:lnTo>
                    <a:pt x="520052" y="643826"/>
                  </a:lnTo>
                  <a:lnTo>
                    <a:pt x="550570" y="609955"/>
                  </a:lnTo>
                  <a:lnTo>
                    <a:pt x="587476" y="581952"/>
                  </a:lnTo>
                  <a:lnTo>
                    <a:pt x="629742" y="560768"/>
                  </a:lnTo>
                  <a:lnTo>
                    <a:pt x="676325" y="547357"/>
                  </a:lnTo>
                  <a:lnTo>
                    <a:pt x="726186" y="542671"/>
                  </a:lnTo>
                  <a:lnTo>
                    <a:pt x="776033" y="547357"/>
                  </a:lnTo>
                  <a:lnTo>
                    <a:pt x="822617" y="560768"/>
                  </a:lnTo>
                  <a:lnTo>
                    <a:pt x="864882" y="581952"/>
                  </a:lnTo>
                  <a:lnTo>
                    <a:pt x="901788" y="609955"/>
                  </a:lnTo>
                  <a:lnTo>
                    <a:pt x="932307" y="643826"/>
                  </a:lnTo>
                  <a:lnTo>
                    <a:pt x="955382" y="682625"/>
                  </a:lnTo>
                  <a:lnTo>
                    <a:pt x="970000" y="725385"/>
                  </a:lnTo>
                  <a:lnTo>
                    <a:pt x="975106" y="771144"/>
                  </a:lnTo>
                  <a:lnTo>
                    <a:pt x="975106" y="607009"/>
                  </a:lnTo>
                  <a:lnTo>
                    <a:pt x="943063" y="572084"/>
                  </a:lnTo>
                  <a:lnTo>
                    <a:pt x="907415" y="544029"/>
                  </a:lnTo>
                  <a:lnTo>
                    <a:pt x="867283" y="521233"/>
                  </a:lnTo>
                  <a:lnTo>
                    <a:pt x="823290" y="504240"/>
                  </a:lnTo>
                  <a:lnTo>
                    <a:pt x="776046" y="493636"/>
                  </a:lnTo>
                  <a:lnTo>
                    <a:pt x="726186" y="489966"/>
                  </a:lnTo>
                  <a:lnTo>
                    <a:pt x="676313" y="493636"/>
                  </a:lnTo>
                  <a:lnTo>
                    <a:pt x="629069" y="504240"/>
                  </a:lnTo>
                  <a:lnTo>
                    <a:pt x="585076" y="521233"/>
                  </a:lnTo>
                  <a:lnTo>
                    <a:pt x="544944" y="544029"/>
                  </a:lnTo>
                  <a:lnTo>
                    <a:pt x="509295" y="572084"/>
                  </a:lnTo>
                  <a:lnTo>
                    <a:pt x="478739" y="604799"/>
                  </a:lnTo>
                  <a:lnTo>
                    <a:pt x="453910" y="641642"/>
                  </a:lnTo>
                  <a:lnTo>
                    <a:pt x="435394" y="682015"/>
                  </a:lnTo>
                  <a:lnTo>
                    <a:pt x="423849" y="725385"/>
                  </a:lnTo>
                  <a:lnTo>
                    <a:pt x="419862" y="771144"/>
                  </a:lnTo>
                  <a:lnTo>
                    <a:pt x="423849" y="816914"/>
                  </a:lnTo>
                  <a:lnTo>
                    <a:pt x="435406" y="860285"/>
                  </a:lnTo>
                  <a:lnTo>
                    <a:pt x="453910" y="900658"/>
                  </a:lnTo>
                  <a:lnTo>
                    <a:pt x="478739" y="937501"/>
                  </a:lnTo>
                  <a:lnTo>
                    <a:pt x="509295" y="970216"/>
                  </a:lnTo>
                  <a:lnTo>
                    <a:pt x="544944" y="998270"/>
                  </a:lnTo>
                  <a:lnTo>
                    <a:pt x="585076" y="1021067"/>
                  </a:lnTo>
                  <a:lnTo>
                    <a:pt x="629069" y="1038059"/>
                  </a:lnTo>
                  <a:lnTo>
                    <a:pt x="676313" y="1048664"/>
                  </a:lnTo>
                  <a:lnTo>
                    <a:pt x="726186" y="1052322"/>
                  </a:lnTo>
                  <a:lnTo>
                    <a:pt x="776046" y="1048664"/>
                  </a:lnTo>
                  <a:lnTo>
                    <a:pt x="823290" y="1038059"/>
                  </a:lnTo>
                  <a:lnTo>
                    <a:pt x="867283" y="1021067"/>
                  </a:lnTo>
                  <a:lnTo>
                    <a:pt x="905027" y="999617"/>
                  </a:lnTo>
                  <a:lnTo>
                    <a:pt x="907415" y="998270"/>
                  </a:lnTo>
                  <a:lnTo>
                    <a:pt x="943063" y="970216"/>
                  </a:lnTo>
                  <a:lnTo>
                    <a:pt x="973620" y="937501"/>
                  </a:lnTo>
                  <a:lnTo>
                    <a:pt x="998448" y="900658"/>
                  </a:lnTo>
                  <a:lnTo>
                    <a:pt x="1016965" y="860285"/>
                  </a:lnTo>
                  <a:lnTo>
                    <a:pt x="1028509" y="816914"/>
                  </a:lnTo>
                  <a:lnTo>
                    <a:pt x="1032510" y="771144"/>
                  </a:lnTo>
                  <a:close/>
                </a:path>
                <a:path w="1447800" h="1350645">
                  <a:moveTo>
                    <a:pt x="1447800" y="72390"/>
                  </a:moveTo>
                  <a:lnTo>
                    <a:pt x="1442745" y="43243"/>
                  </a:lnTo>
                  <a:lnTo>
                    <a:pt x="1428699" y="20345"/>
                  </a:lnTo>
                  <a:lnTo>
                    <a:pt x="1407236" y="5372"/>
                  </a:lnTo>
                  <a:lnTo>
                    <a:pt x="1379982" y="0"/>
                  </a:lnTo>
                  <a:lnTo>
                    <a:pt x="1379982" y="289306"/>
                  </a:lnTo>
                  <a:lnTo>
                    <a:pt x="1379982" y="1277874"/>
                  </a:lnTo>
                  <a:lnTo>
                    <a:pt x="67818" y="1277874"/>
                  </a:lnTo>
                  <a:lnTo>
                    <a:pt x="67818" y="289306"/>
                  </a:lnTo>
                  <a:lnTo>
                    <a:pt x="1379982" y="289306"/>
                  </a:lnTo>
                  <a:lnTo>
                    <a:pt x="1379982" y="0"/>
                  </a:lnTo>
                  <a:lnTo>
                    <a:pt x="610743" y="0"/>
                  </a:lnTo>
                  <a:lnTo>
                    <a:pt x="610743" y="144653"/>
                  </a:lnTo>
                  <a:lnTo>
                    <a:pt x="605713" y="173761"/>
                  </a:lnTo>
                  <a:lnTo>
                    <a:pt x="591693" y="196672"/>
                  </a:lnTo>
                  <a:lnTo>
                    <a:pt x="570230" y="211670"/>
                  </a:lnTo>
                  <a:lnTo>
                    <a:pt x="542925" y="217043"/>
                  </a:lnTo>
                  <a:lnTo>
                    <a:pt x="515607" y="211670"/>
                  </a:lnTo>
                  <a:lnTo>
                    <a:pt x="494157" y="196672"/>
                  </a:lnTo>
                  <a:lnTo>
                    <a:pt x="480123" y="173761"/>
                  </a:lnTo>
                  <a:lnTo>
                    <a:pt x="475107" y="144653"/>
                  </a:lnTo>
                  <a:lnTo>
                    <a:pt x="480123" y="115582"/>
                  </a:lnTo>
                  <a:lnTo>
                    <a:pt x="494157" y="92710"/>
                  </a:lnTo>
                  <a:lnTo>
                    <a:pt x="515607" y="77762"/>
                  </a:lnTo>
                  <a:lnTo>
                    <a:pt x="542925" y="72390"/>
                  </a:lnTo>
                  <a:lnTo>
                    <a:pt x="570230" y="77762"/>
                  </a:lnTo>
                  <a:lnTo>
                    <a:pt x="591693" y="92710"/>
                  </a:lnTo>
                  <a:lnTo>
                    <a:pt x="605713" y="115582"/>
                  </a:lnTo>
                  <a:lnTo>
                    <a:pt x="610743" y="144653"/>
                  </a:lnTo>
                  <a:lnTo>
                    <a:pt x="610743" y="0"/>
                  </a:lnTo>
                  <a:lnTo>
                    <a:pt x="407162" y="0"/>
                  </a:lnTo>
                  <a:lnTo>
                    <a:pt x="407162" y="144653"/>
                  </a:lnTo>
                  <a:lnTo>
                    <a:pt x="402132" y="173761"/>
                  </a:lnTo>
                  <a:lnTo>
                    <a:pt x="388112" y="196672"/>
                  </a:lnTo>
                  <a:lnTo>
                    <a:pt x="366649" y="211670"/>
                  </a:lnTo>
                  <a:lnTo>
                    <a:pt x="339344" y="217043"/>
                  </a:lnTo>
                  <a:lnTo>
                    <a:pt x="312000" y="211670"/>
                  </a:lnTo>
                  <a:lnTo>
                    <a:pt x="290512" y="196672"/>
                  </a:lnTo>
                  <a:lnTo>
                    <a:pt x="276440" y="173761"/>
                  </a:lnTo>
                  <a:lnTo>
                    <a:pt x="271399" y="144653"/>
                  </a:lnTo>
                  <a:lnTo>
                    <a:pt x="276440" y="115582"/>
                  </a:lnTo>
                  <a:lnTo>
                    <a:pt x="290512" y="92710"/>
                  </a:lnTo>
                  <a:lnTo>
                    <a:pt x="312000" y="77762"/>
                  </a:lnTo>
                  <a:lnTo>
                    <a:pt x="339344" y="72390"/>
                  </a:lnTo>
                  <a:lnTo>
                    <a:pt x="366649" y="77762"/>
                  </a:lnTo>
                  <a:lnTo>
                    <a:pt x="388112" y="92710"/>
                  </a:lnTo>
                  <a:lnTo>
                    <a:pt x="402132" y="115582"/>
                  </a:lnTo>
                  <a:lnTo>
                    <a:pt x="407162" y="144653"/>
                  </a:lnTo>
                  <a:lnTo>
                    <a:pt x="407162" y="0"/>
                  </a:lnTo>
                  <a:lnTo>
                    <a:pt x="203581" y="0"/>
                  </a:lnTo>
                  <a:lnTo>
                    <a:pt x="203581" y="144653"/>
                  </a:lnTo>
                  <a:lnTo>
                    <a:pt x="198526" y="173761"/>
                  </a:lnTo>
                  <a:lnTo>
                    <a:pt x="184480" y="196672"/>
                  </a:lnTo>
                  <a:lnTo>
                    <a:pt x="163017" y="211670"/>
                  </a:lnTo>
                  <a:lnTo>
                    <a:pt x="135763" y="217043"/>
                  </a:lnTo>
                  <a:lnTo>
                    <a:pt x="108419" y="211670"/>
                  </a:lnTo>
                  <a:lnTo>
                    <a:pt x="86931" y="196672"/>
                  </a:lnTo>
                  <a:lnTo>
                    <a:pt x="72859" y="173761"/>
                  </a:lnTo>
                  <a:lnTo>
                    <a:pt x="67818" y="144653"/>
                  </a:lnTo>
                  <a:lnTo>
                    <a:pt x="72859" y="115582"/>
                  </a:lnTo>
                  <a:lnTo>
                    <a:pt x="86931" y="92710"/>
                  </a:lnTo>
                  <a:lnTo>
                    <a:pt x="108419" y="77762"/>
                  </a:lnTo>
                  <a:lnTo>
                    <a:pt x="135763" y="72390"/>
                  </a:lnTo>
                  <a:lnTo>
                    <a:pt x="163017" y="77762"/>
                  </a:lnTo>
                  <a:lnTo>
                    <a:pt x="184480" y="92710"/>
                  </a:lnTo>
                  <a:lnTo>
                    <a:pt x="198526" y="115582"/>
                  </a:lnTo>
                  <a:lnTo>
                    <a:pt x="203581" y="144653"/>
                  </a:lnTo>
                  <a:lnTo>
                    <a:pt x="203581" y="0"/>
                  </a:lnTo>
                  <a:lnTo>
                    <a:pt x="67818" y="0"/>
                  </a:lnTo>
                  <a:lnTo>
                    <a:pt x="40551" y="5372"/>
                  </a:lnTo>
                  <a:lnTo>
                    <a:pt x="19088" y="20345"/>
                  </a:lnTo>
                  <a:lnTo>
                    <a:pt x="5041" y="43243"/>
                  </a:lnTo>
                  <a:lnTo>
                    <a:pt x="0" y="72390"/>
                  </a:lnTo>
                  <a:lnTo>
                    <a:pt x="0" y="1277874"/>
                  </a:lnTo>
                  <a:lnTo>
                    <a:pt x="5041" y="1307033"/>
                  </a:lnTo>
                  <a:lnTo>
                    <a:pt x="19088" y="1329931"/>
                  </a:lnTo>
                  <a:lnTo>
                    <a:pt x="40551" y="1344904"/>
                  </a:lnTo>
                  <a:lnTo>
                    <a:pt x="67818" y="1350264"/>
                  </a:lnTo>
                  <a:lnTo>
                    <a:pt x="1379982" y="1350264"/>
                  </a:lnTo>
                  <a:lnTo>
                    <a:pt x="1407236" y="1344904"/>
                  </a:lnTo>
                  <a:lnTo>
                    <a:pt x="1428699" y="1329931"/>
                  </a:lnTo>
                  <a:lnTo>
                    <a:pt x="1442745" y="1307033"/>
                  </a:lnTo>
                  <a:lnTo>
                    <a:pt x="1447800" y="1277874"/>
                  </a:lnTo>
                  <a:lnTo>
                    <a:pt x="1447800" y="289306"/>
                  </a:lnTo>
                  <a:lnTo>
                    <a:pt x="1447800" y="217043"/>
                  </a:lnTo>
                  <a:lnTo>
                    <a:pt x="1447800" y="72390"/>
                  </a:lnTo>
                  <a:close/>
                </a:path>
              </a:pathLst>
            </a:custGeom>
            <a:solidFill>
              <a:srgbClr val="09AF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04466" y="2024634"/>
              <a:ext cx="1447800" cy="1350645"/>
            </a:xfrm>
            <a:custGeom>
              <a:avLst/>
              <a:gdLst/>
              <a:ahLst/>
              <a:cxnLst/>
              <a:rect l="l" t="t" r="r" b="b"/>
              <a:pathLst>
                <a:path w="1447800" h="1350645">
                  <a:moveTo>
                    <a:pt x="1379982" y="1350264"/>
                  </a:moveTo>
                  <a:lnTo>
                    <a:pt x="621387" y="1350264"/>
                  </a:lnTo>
                  <a:lnTo>
                    <a:pt x="231838" y="1350264"/>
                  </a:lnTo>
                  <a:lnTo>
                    <a:pt x="88320" y="1350264"/>
                  </a:lnTo>
                  <a:lnTo>
                    <a:pt x="67817" y="1350264"/>
                  </a:lnTo>
                  <a:lnTo>
                    <a:pt x="40558" y="1344900"/>
                  </a:lnTo>
                  <a:lnTo>
                    <a:pt x="19097" y="1329928"/>
                  </a:lnTo>
                  <a:lnTo>
                    <a:pt x="5042" y="1307026"/>
                  </a:lnTo>
                  <a:lnTo>
                    <a:pt x="0" y="1277874"/>
                  </a:lnTo>
                  <a:lnTo>
                    <a:pt x="0" y="580953"/>
                  </a:lnTo>
                  <a:lnTo>
                    <a:pt x="0" y="223075"/>
                  </a:lnTo>
                  <a:lnTo>
                    <a:pt x="0" y="91225"/>
                  </a:lnTo>
                  <a:lnTo>
                    <a:pt x="0" y="72389"/>
                  </a:lnTo>
                  <a:lnTo>
                    <a:pt x="5042" y="43237"/>
                  </a:lnTo>
                  <a:lnTo>
                    <a:pt x="19097" y="20335"/>
                  </a:lnTo>
                  <a:lnTo>
                    <a:pt x="40558" y="5363"/>
                  </a:lnTo>
                  <a:lnTo>
                    <a:pt x="67817" y="0"/>
                  </a:lnTo>
                  <a:lnTo>
                    <a:pt x="826412" y="0"/>
                  </a:lnTo>
                  <a:lnTo>
                    <a:pt x="1215961" y="0"/>
                  </a:lnTo>
                  <a:lnTo>
                    <a:pt x="1359479" y="0"/>
                  </a:lnTo>
                  <a:lnTo>
                    <a:pt x="1379982" y="0"/>
                  </a:lnTo>
                  <a:lnTo>
                    <a:pt x="1407241" y="5363"/>
                  </a:lnTo>
                  <a:lnTo>
                    <a:pt x="1428702" y="20335"/>
                  </a:lnTo>
                  <a:lnTo>
                    <a:pt x="1442757" y="43237"/>
                  </a:lnTo>
                  <a:lnTo>
                    <a:pt x="1447799" y="72389"/>
                  </a:lnTo>
                  <a:lnTo>
                    <a:pt x="1447799" y="769310"/>
                  </a:lnTo>
                  <a:lnTo>
                    <a:pt x="1447799" y="1127188"/>
                  </a:lnTo>
                  <a:lnTo>
                    <a:pt x="1447799" y="1259038"/>
                  </a:lnTo>
                  <a:lnTo>
                    <a:pt x="1447799" y="1277874"/>
                  </a:lnTo>
                  <a:lnTo>
                    <a:pt x="1442757" y="1307026"/>
                  </a:lnTo>
                  <a:lnTo>
                    <a:pt x="1428702" y="1329928"/>
                  </a:lnTo>
                  <a:lnTo>
                    <a:pt x="1407241" y="1344900"/>
                  </a:lnTo>
                  <a:lnTo>
                    <a:pt x="1379982" y="1350264"/>
                  </a:lnTo>
                </a:path>
              </a:pathLst>
            </a:custGeom>
            <a:ln w="28956">
              <a:solidFill>
                <a:srgbClr val="1F74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7805" y="2082546"/>
              <a:ext cx="164719" cy="1736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1386" y="2082546"/>
              <a:ext cx="164718" cy="1736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5095" y="2082546"/>
              <a:ext cx="164591" cy="1736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72283" y="2313940"/>
              <a:ext cx="1312545" cy="988694"/>
            </a:xfrm>
            <a:custGeom>
              <a:avLst/>
              <a:gdLst/>
              <a:ahLst/>
              <a:cxnLst/>
              <a:rect l="l" t="t" r="r" b="b"/>
              <a:pathLst>
                <a:path w="1312545" h="988695">
                  <a:moveTo>
                    <a:pt x="1312164" y="0"/>
                  </a:moveTo>
                  <a:lnTo>
                    <a:pt x="1312164" y="0"/>
                  </a:lnTo>
                  <a:lnTo>
                    <a:pt x="0" y="0"/>
                  </a:lnTo>
                  <a:lnTo>
                    <a:pt x="0" y="571515"/>
                  </a:lnTo>
                  <a:lnTo>
                    <a:pt x="0" y="864997"/>
                  </a:lnTo>
                  <a:lnTo>
                    <a:pt x="0" y="973121"/>
                  </a:lnTo>
                  <a:lnTo>
                    <a:pt x="0" y="988568"/>
                  </a:lnTo>
                  <a:lnTo>
                    <a:pt x="758594" y="988568"/>
                  </a:lnTo>
                  <a:lnTo>
                    <a:pt x="1148143" y="988568"/>
                  </a:lnTo>
                  <a:lnTo>
                    <a:pt x="1291661" y="988568"/>
                  </a:lnTo>
                  <a:lnTo>
                    <a:pt x="1312164" y="988568"/>
                  </a:lnTo>
                  <a:lnTo>
                    <a:pt x="1312164" y="0"/>
                  </a:lnTo>
                  <a:close/>
                </a:path>
              </a:pathLst>
            </a:custGeom>
            <a:ln w="28956">
              <a:solidFill>
                <a:srgbClr val="1F74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675131" y="4672584"/>
            <a:ext cx="426720" cy="417830"/>
          </a:xfrm>
          <a:custGeom>
            <a:avLst/>
            <a:gdLst/>
            <a:ahLst/>
            <a:cxnLst/>
            <a:rect l="l" t="t" r="r" b="b"/>
            <a:pathLst>
              <a:path w="426719" h="417829">
                <a:moveTo>
                  <a:pt x="213359" y="0"/>
                </a:moveTo>
                <a:lnTo>
                  <a:pt x="164436" y="5513"/>
                </a:lnTo>
                <a:lnTo>
                  <a:pt x="119526" y="21220"/>
                </a:lnTo>
                <a:lnTo>
                  <a:pt x="79910" y="45866"/>
                </a:lnTo>
                <a:lnTo>
                  <a:pt x="46870" y="78199"/>
                </a:lnTo>
                <a:lnTo>
                  <a:pt x="21684" y="116965"/>
                </a:lnTo>
                <a:lnTo>
                  <a:pt x="5634" y="160913"/>
                </a:lnTo>
                <a:lnTo>
                  <a:pt x="0" y="208788"/>
                </a:lnTo>
                <a:lnTo>
                  <a:pt x="5634" y="256662"/>
                </a:lnTo>
                <a:lnTo>
                  <a:pt x="21684" y="300610"/>
                </a:lnTo>
                <a:lnTo>
                  <a:pt x="46870" y="339376"/>
                </a:lnTo>
                <a:lnTo>
                  <a:pt x="79910" y="371709"/>
                </a:lnTo>
                <a:lnTo>
                  <a:pt x="119526" y="396355"/>
                </a:lnTo>
                <a:lnTo>
                  <a:pt x="164436" y="412062"/>
                </a:lnTo>
                <a:lnTo>
                  <a:pt x="213359" y="417576"/>
                </a:lnTo>
                <a:lnTo>
                  <a:pt x="262283" y="412062"/>
                </a:lnTo>
                <a:lnTo>
                  <a:pt x="307193" y="396355"/>
                </a:lnTo>
                <a:lnTo>
                  <a:pt x="346809" y="371709"/>
                </a:lnTo>
                <a:lnTo>
                  <a:pt x="379849" y="339376"/>
                </a:lnTo>
                <a:lnTo>
                  <a:pt x="405035" y="300610"/>
                </a:lnTo>
                <a:lnTo>
                  <a:pt x="187516" y="300610"/>
                </a:lnTo>
                <a:lnTo>
                  <a:pt x="89509" y="204724"/>
                </a:lnTo>
                <a:lnTo>
                  <a:pt x="89154" y="204343"/>
                </a:lnTo>
                <a:lnTo>
                  <a:pt x="83705" y="198882"/>
                </a:lnTo>
                <a:lnTo>
                  <a:pt x="83858" y="189992"/>
                </a:lnTo>
                <a:lnTo>
                  <a:pt x="95161" y="179324"/>
                </a:lnTo>
                <a:lnTo>
                  <a:pt x="280247" y="179324"/>
                </a:lnTo>
                <a:lnTo>
                  <a:pt x="317093" y="143256"/>
                </a:lnTo>
                <a:lnTo>
                  <a:pt x="322605" y="138049"/>
                </a:lnTo>
                <a:lnTo>
                  <a:pt x="412735" y="138049"/>
                </a:lnTo>
                <a:lnTo>
                  <a:pt x="405035" y="116965"/>
                </a:lnTo>
                <a:lnTo>
                  <a:pt x="379849" y="78199"/>
                </a:lnTo>
                <a:lnTo>
                  <a:pt x="346809" y="45866"/>
                </a:lnTo>
                <a:lnTo>
                  <a:pt x="307193" y="21220"/>
                </a:lnTo>
                <a:lnTo>
                  <a:pt x="262283" y="5513"/>
                </a:lnTo>
                <a:lnTo>
                  <a:pt x="213359" y="0"/>
                </a:lnTo>
                <a:close/>
              </a:path>
              <a:path w="426719" h="417829">
                <a:moveTo>
                  <a:pt x="412735" y="138049"/>
                </a:moveTo>
                <a:lnTo>
                  <a:pt x="331343" y="138049"/>
                </a:lnTo>
                <a:lnTo>
                  <a:pt x="342506" y="148590"/>
                </a:lnTo>
                <a:lnTo>
                  <a:pt x="342658" y="157480"/>
                </a:lnTo>
                <a:lnTo>
                  <a:pt x="337210" y="162941"/>
                </a:lnTo>
                <a:lnTo>
                  <a:pt x="196531" y="300610"/>
                </a:lnTo>
                <a:lnTo>
                  <a:pt x="405035" y="300610"/>
                </a:lnTo>
                <a:lnTo>
                  <a:pt x="421085" y="256662"/>
                </a:lnTo>
                <a:lnTo>
                  <a:pt x="426720" y="208788"/>
                </a:lnTo>
                <a:lnTo>
                  <a:pt x="421085" y="160913"/>
                </a:lnTo>
                <a:lnTo>
                  <a:pt x="412735" y="138049"/>
                </a:lnTo>
                <a:close/>
              </a:path>
              <a:path w="426719" h="417829">
                <a:moveTo>
                  <a:pt x="280247" y="179324"/>
                </a:moveTo>
                <a:lnTo>
                  <a:pt x="95161" y="179324"/>
                </a:lnTo>
                <a:lnTo>
                  <a:pt x="104165" y="179451"/>
                </a:lnTo>
                <a:lnTo>
                  <a:pt x="109626" y="185039"/>
                </a:lnTo>
                <a:lnTo>
                  <a:pt x="192024" y="265684"/>
                </a:lnTo>
                <a:lnTo>
                  <a:pt x="280247" y="179324"/>
                </a:lnTo>
                <a:close/>
              </a:path>
            </a:pathLst>
          </a:custGeom>
          <a:solidFill>
            <a:srgbClr val="09AF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302511" y="4701032"/>
            <a:ext cx="3613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аудиоинструкции</a:t>
            </a:r>
            <a:r>
              <a:rPr sz="1800" spc="-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для</a:t>
            </a:r>
            <a:r>
              <a:rPr sz="18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проведения инструктажа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75131" y="5530596"/>
            <a:ext cx="426720" cy="416559"/>
          </a:xfrm>
          <a:custGeom>
            <a:avLst/>
            <a:gdLst/>
            <a:ahLst/>
            <a:cxnLst/>
            <a:rect l="l" t="t" r="r" b="b"/>
            <a:pathLst>
              <a:path w="426719" h="416560">
                <a:moveTo>
                  <a:pt x="213359" y="0"/>
                </a:moveTo>
                <a:lnTo>
                  <a:pt x="164436" y="5493"/>
                </a:lnTo>
                <a:lnTo>
                  <a:pt x="119526" y="21142"/>
                </a:lnTo>
                <a:lnTo>
                  <a:pt x="79910" y="45698"/>
                </a:lnTo>
                <a:lnTo>
                  <a:pt x="46870" y="77913"/>
                </a:lnTo>
                <a:lnTo>
                  <a:pt x="21684" y="116538"/>
                </a:lnTo>
                <a:lnTo>
                  <a:pt x="5634" y="160325"/>
                </a:lnTo>
                <a:lnTo>
                  <a:pt x="0" y="208025"/>
                </a:lnTo>
                <a:lnTo>
                  <a:pt x="5634" y="255726"/>
                </a:lnTo>
                <a:lnTo>
                  <a:pt x="21686" y="299516"/>
                </a:lnTo>
                <a:lnTo>
                  <a:pt x="46870" y="338138"/>
                </a:lnTo>
                <a:lnTo>
                  <a:pt x="79910" y="370353"/>
                </a:lnTo>
                <a:lnTo>
                  <a:pt x="119526" y="394909"/>
                </a:lnTo>
                <a:lnTo>
                  <a:pt x="164436" y="410558"/>
                </a:lnTo>
                <a:lnTo>
                  <a:pt x="213359" y="416051"/>
                </a:lnTo>
                <a:lnTo>
                  <a:pt x="262283" y="410558"/>
                </a:lnTo>
                <a:lnTo>
                  <a:pt x="307193" y="394909"/>
                </a:lnTo>
                <a:lnTo>
                  <a:pt x="346809" y="370353"/>
                </a:lnTo>
                <a:lnTo>
                  <a:pt x="379849" y="338138"/>
                </a:lnTo>
                <a:lnTo>
                  <a:pt x="405033" y="299516"/>
                </a:lnTo>
                <a:lnTo>
                  <a:pt x="187515" y="299516"/>
                </a:lnTo>
                <a:lnTo>
                  <a:pt x="89395" y="203847"/>
                </a:lnTo>
                <a:lnTo>
                  <a:pt x="83705" y="198107"/>
                </a:lnTo>
                <a:lnTo>
                  <a:pt x="83858" y="189318"/>
                </a:lnTo>
                <a:lnTo>
                  <a:pt x="95161" y="178688"/>
                </a:lnTo>
                <a:lnTo>
                  <a:pt x="280231" y="178688"/>
                </a:lnTo>
                <a:lnTo>
                  <a:pt x="317093" y="142747"/>
                </a:lnTo>
                <a:lnTo>
                  <a:pt x="322605" y="137540"/>
                </a:lnTo>
                <a:lnTo>
                  <a:pt x="412733" y="137540"/>
                </a:lnTo>
                <a:lnTo>
                  <a:pt x="405035" y="116538"/>
                </a:lnTo>
                <a:lnTo>
                  <a:pt x="379849" y="77913"/>
                </a:lnTo>
                <a:lnTo>
                  <a:pt x="346809" y="45698"/>
                </a:lnTo>
                <a:lnTo>
                  <a:pt x="307193" y="21142"/>
                </a:lnTo>
                <a:lnTo>
                  <a:pt x="262283" y="5493"/>
                </a:lnTo>
                <a:lnTo>
                  <a:pt x="213359" y="0"/>
                </a:lnTo>
                <a:close/>
              </a:path>
              <a:path w="426719" h="416560">
                <a:moveTo>
                  <a:pt x="412733" y="137540"/>
                </a:moveTo>
                <a:lnTo>
                  <a:pt x="331343" y="137540"/>
                </a:lnTo>
                <a:lnTo>
                  <a:pt x="342506" y="148069"/>
                </a:lnTo>
                <a:lnTo>
                  <a:pt x="342658" y="156844"/>
                </a:lnTo>
                <a:lnTo>
                  <a:pt x="337210" y="162356"/>
                </a:lnTo>
                <a:lnTo>
                  <a:pt x="196532" y="299516"/>
                </a:lnTo>
                <a:lnTo>
                  <a:pt x="405034" y="299516"/>
                </a:lnTo>
                <a:lnTo>
                  <a:pt x="421085" y="255726"/>
                </a:lnTo>
                <a:lnTo>
                  <a:pt x="426720" y="208025"/>
                </a:lnTo>
                <a:lnTo>
                  <a:pt x="421085" y="160325"/>
                </a:lnTo>
                <a:lnTo>
                  <a:pt x="412733" y="137540"/>
                </a:lnTo>
                <a:close/>
              </a:path>
              <a:path w="426719" h="416560">
                <a:moveTo>
                  <a:pt x="280231" y="178688"/>
                </a:moveTo>
                <a:lnTo>
                  <a:pt x="95161" y="178688"/>
                </a:lnTo>
                <a:lnTo>
                  <a:pt x="104165" y="178841"/>
                </a:lnTo>
                <a:lnTo>
                  <a:pt x="109626" y="184353"/>
                </a:lnTo>
                <a:lnTo>
                  <a:pt x="192024" y="264693"/>
                </a:lnTo>
                <a:lnTo>
                  <a:pt x="280231" y="178688"/>
                </a:lnTo>
                <a:close/>
              </a:path>
            </a:pathLst>
          </a:custGeom>
          <a:solidFill>
            <a:srgbClr val="09AF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02511" y="5558738"/>
            <a:ext cx="3712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алгоритм</a:t>
            </a:r>
            <a:r>
              <a:rPr sz="18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проведения</a:t>
            </a:r>
            <a:r>
              <a:rPr sz="18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инструктажа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679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Проведение</a:t>
            </a:r>
            <a:r>
              <a:rPr spc="-10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</a:t>
            </a:r>
            <a:r>
              <a:rPr spc="-10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114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аудиториях</a:t>
            </a:r>
            <a:r>
              <a:rPr spc="-65" dirty="0">
                <a:solidFill>
                  <a:srgbClr val="252525"/>
                </a:solidFill>
              </a:rPr>
              <a:t> </a:t>
            </a:r>
            <a:r>
              <a:rPr spc="-25" dirty="0">
                <a:solidFill>
                  <a:srgbClr val="252525"/>
                </a:solidFill>
              </a:rPr>
              <a:t>ППЭ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2042" y="1235839"/>
            <a:ext cx="5156835" cy="5187950"/>
            <a:chOff x="482042" y="1235839"/>
            <a:chExt cx="5156835" cy="5187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2042" y="1235839"/>
              <a:ext cx="4277094" cy="43191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3480" y="1754124"/>
              <a:ext cx="4465320" cy="466953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21167" y="4704079"/>
            <a:ext cx="347091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244" marR="47625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Обратите</a:t>
            </a:r>
            <a:r>
              <a:rPr sz="1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внимание!</a:t>
            </a:r>
            <a:r>
              <a:rPr sz="1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600" spc="-1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экзамены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математике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(базового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уровня)</a:t>
            </a:r>
            <a:endParaRPr sz="1600">
              <a:latin typeface="Tahoma"/>
              <a:cs typeface="Tahoma"/>
            </a:endParaRPr>
          </a:p>
          <a:p>
            <a:pPr marL="12065" marR="5080" algn="ctr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иностранным</a:t>
            </a:r>
            <a:r>
              <a:rPr sz="16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языкам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(письменная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часть)</a:t>
            </a:r>
            <a:r>
              <a:rPr sz="1600" spc="-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используются</a:t>
            </a:r>
            <a:r>
              <a:rPr sz="1600" spc="-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разные</a:t>
            </a:r>
            <a:endParaRPr sz="160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алгоритмы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994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Проведение</a:t>
            </a:r>
            <a:r>
              <a:rPr spc="-9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10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аудиториях</a:t>
            </a:r>
          </a:p>
        </p:txBody>
      </p:sp>
      <p:sp>
        <p:nvSpPr>
          <p:cNvPr id="7" name="object 7"/>
          <p:cNvSpPr/>
          <p:nvPr/>
        </p:nvSpPr>
        <p:spPr>
          <a:xfrm>
            <a:off x="7682483" y="2580132"/>
            <a:ext cx="102235" cy="646430"/>
          </a:xfrm>
          <a:custGeom>
            <a:avLst/>
            <a:gdLst/>
            <a:ahLst/>
            <a:cxnLst/>
            <a:rect l="l" t="t" r="r" b="b"/>
            <a:pathLst>
              <a:path w="102234" h="646430">
                <a:moveTo>
                  <a:pt x="102107" y="0"/>
                </a:moveTo>
                <a:lnTo>
                  <a:pt x="0" y="0"/>
                </a:lnTo>
                <a:lnTo>
                  <a:pt x="0" y="646176"/>
                </a:lnTo>
                <a:lnTo>
                  <a:pt x="102107" y="646176"/>
                </a:lnTo>
                <a:lnTo>
                  <a:pt x="102107" y="0"/>
                </a:lnTo>
                <a:close/>
              </a:path>
            </a:pathLst>
          </a:custGeom>
          <a:solidFill>
            <a:srgbClr val="29D3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82483" y="3531108"/>
            <a:ext cx="102235" cy="647700"/>
          </a:xfrm>
          <a:custGeom>
            <a:avLst/>
            <a:gdLst/>
            <a:ahLst/>
            <a:cxnLst/>
            <a:rect l="l" t="t" r="r" b="b"/>
            <a:pathLst>
              <a:path w="102234" h="647700">
                <a:moveTo>
                  <a:pt x="102107" y="0"/>
                </a:moveTo>
                <a:lnTo>
                  <a:pt x="0" y="0"/>
                </a:lnTo>
                <a:lnTo>
                  <a:pt x="0" y="647700"/>
                </a:lnTo>
                <a:lnTo>
                  <a:pt x="102107" y="647700"/>
                </a:lnTo>
                <a:lnTo>
                  <a:pt x="102107" y="0"/>
                </a:lnTo>
                <a:close/>
              </a:path>
            </a:pathLst>
          </a:custGeom>
          <a:solidFill>
            <a:srgbClr val="29D3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891398" y="2610103"/>
            <a:ext cx="3310890" cy="139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Следить</a:t>
            </a:r>
            <a:r>
              <a:rPr sz="1800" spc="7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за</a:t>
            </a:r>
            <a:r>
              <a:rPr sz="1800" spc="10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воспроизведением</a:t>
            </a:r>
            <a:endParaRPr sz="1800">
              <a:latin typeface="Tahoma"/>
              <a:cs typeface="Tahoma"/>
            </a:endParaRPr>
          </a:p>
          <a:p>
            <a:pPr marL="26034">
              <a:lnSpc>
                <a:spcPct val="100000"/>
              </a:lnSpc>
            </a:pP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аудиозаписи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85"/>
              </a:spcBef>
            </a:pP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Вовремя</a:t>
            </a:r>
            <a:r>
              <a:rPr sz="1800" spc="1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ставить</a:t>
            </a:r>
            <a:r>
              <a:rPr sz="1800" spc="12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3A3838"/>
                </a:solidFill>
                <a:latin typeface="Tahoma"/>
                <a:cs typeface="Tahoma"/>
              </a:rPr>
              <a:t>паузы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55791" y="1050036"/>
            <a:ext cx="6236335" cy="95123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110489" rIns="0" bIns="0" rtlCol="0">
            <a:spAutoFit/>
          </a:bodyPr>
          <a:lstStyle/>
          <a:p>
            <a:pPr marL="37592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Алгоритм</a:t>
            </a:r>
            <a:r>
              <a:rPr sz="16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действия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организаторов</a:t>
            </a:r>
            <a:r>
              <a:rPr sz="16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при</a:t>
            </a:r>
            <a:r>
              <a:rPr sz="1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проведении</a:t>
            </a:r>
            <a:endParaRPr sz="1600">
              <a:latin typeface="Arial"/>
              <a:cs typeface="Arial"/>
            </a:endParaRPr>
          </a:p>
          <a:p>
            <a:pPr marL="375920">
              <a:lnSpc>
                <a:spcPts val="1920"/>
              </a:lnSpc>
            </a:pP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инструктажа</a:t>
            </a:r>
            <a:r>
              <a:rPr sz="16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1600" b="1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использованием</a:t>
            </a:r>
            <a:r>
              <a:rPr sz="16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аудиозаписи</a:t>
            </a:r>
            <a:endParaRPr sz="1600">
              <a:latin typeface="Arial"/>
              <a:cs typeface="Arial"/>
            </a:endParaRPr>
          </a:p>
          <a:p>
            <a:pPr marL="375920">
              <a:lnSpc>
                <a:spcPct val="100000"/>
              </a:lnSpc>
            </a:pPr>
            <a:r>
              <a:rPr sz="1400" b="1" i="1" dirty="0">
                <a:solidFill>
                  <a:srgbClr val="001F5F"/>
                </a:solidFill>
                <a:latin typeface="Arial"/>
                <a:cs typeface="Arial"/>
              </a:rPr>
              <a:t>(можно</a:t>
            </a:r>
            <a:r>
              <a:rPr sz="1400" b="1" i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1F5F"/>
                </a:solidFill>
                <a:latin typeface="Arial"/>
                <a:cs typeface="Arial"/>
              </a:rPr>
              <a:t>ознакомиться</a:t>
            </a:r>
            <a:r>
              <a:rPr sz="1400" b="1" i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1F5F"/>
                </a:solidFill>
                <a:latin typeface="Arial"/>
                <a:cs typeface="Arial"/>
              </a:rPr>
              <a:t>на</a:t>
            </a:r>
            <a:r>
              <a:rPr sz="1400" b="1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1F5F"/>
                </a:solidFill>
                <a:latin typeface="Arial"/>
                <a:cs typeface="Arial"/>
              </a:rPr>
              <a:t>сайте</a:t>
            </a:r>
            <a:r>
              <a:rPr sz="1400" b="1" i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i="1" spc="-10" dirty="0">
                <a:solidFill>
                  <a:srgbClr val="001F5F"/>
                </a:solidFill>
                <a:latin typeface="Arial"/>
                <a:cs typeface="Arial"/>
              </a:rPr>
              <a:t>РЦОИ)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666136" y="4821935"/>
            <a:ext cx="127000" cy="806450"/>
            <a:chOff x="7666136" y="4821935"/>
            <a:chExt cx="127000" cy="8064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66136" y="4821935"/>
              <a:ext cx="126710" cy="1280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66136" y="4991353"/>
              <a:ext cx="126710" cy="1275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6136" y="5329681"/>
              <a:ext cx="126710" cy="12776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66136" y="5160517"/>
              <a:ext cx="126710" cy="12776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66136" y="5497067"/>
              <a:ext cx="126710" cy="130759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7838213" y="4991353"/>
            <a:ext cx="128270" cy="466090"/>
            <a:chOff x="7838213" y="4991353"/>
            <a:chExt cx="128270" cy="46609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38616" y="4991353"/>
              <a:ext cx="127331" cy="1275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38616" y="5160517"/>
              <a:ext cx="127331" cy="12776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38213" y="5329681"/>
              <a:ext cx="127734" cy="127762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12457" y="5160517"/>
            <a:ext cx="128750" cy="12776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54095" y="4978535"/>
            <a:ext cx="1257661" cy="1257661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094694"/>
            <a:ext cx="12179935" cy="1763395"/>
            <a:chOff x="0" y="5094694"/>
            <a:chExt cx="12179935" cy="17633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6195" y="5094694"/>
              <a:ext cx="11084052" cy="16216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11936" y="5250180"/>
              <a:ext cx="10686415" cy="1224280"/>
            </a:xfrm>
            <a:custGeom>
              <a:avLst/>
              <a:gdLst/>
              <a:ahLst/>
              <a:cxnLst/>
              <a:rect l="l" t="t" r="r" b="b"/>
              <a:pathLst>
                <a:path w="10686415" h="1224279">
                  <a:moveTo>
                    <a:pt x="10614152" y="0"/>
                  </a:moveTo>
                  <a:lnTo>
                    <a:pt x="72097" y="0"/>
                  </a:lnTo>
                  <a:lnTo>
                    <a:pt x="44035" y="5663"/>
                  </a:lnTo>
                  <a:lnTo>
                    <a:pt x="21118" y="21113"/>
                  </a:lnTo>
                  <a:lnTo>
                    <a:pt x="5666" y="44041"/>
                  </a:lnTo>
                  <a:lnTo>
                    <a:pt x="0" y="72136"/>
                  </a:lnTo>
                  <a:lnTo>
                    <a:pt x="0" y="1151674"/>
                  </a:lnTo>
                  <a:lnTo>
                    <a:pt x="5666" y="1179736"/>
                  </a:lnTo>
                  <a:lnTo>
                    <a:pt x="21118" y="1202653"/>
                  </a:lnTo>
                  <a:lnTo>
                    <a:pt x="44035" y="1218105"/>
                  </a:lnTo>
                  <a:lnTo>
                    <a:pt x="72097" y="1223772"/>
                  </a:lnTo>
                  <a:lnTo>
                    <a:pt x="10614152" y="1223772"/>
                  </a:lnTo>
                  <a:lnTo>
                    <a:pt x="10642246" y="1218105"/>
                  </a:lnTo>
                  <a:lnTo>
                    <a:pt x="10665174" y="1202653"/>
                  </a:lnTo>
                  <a:lnTo>
                    <a:pt x="10680624" y="1179736"/>
                  </a:lnTo>
                  <a:lnTo>
                    <a:pt x="10686288" y="1151674"/>
                  </a:lnTo>
                  <a:lnTo>
                    <a:pt x="10686288" y="72136"/>
                  </a:lnTo>
                  <a:lnTo>
                    <a:pt x="10680624" y="44041"/>
                  </a:lnTo>
                  <a:lnTo>
                    <a:pt x="10665174" y="21113"/>
                  </a:lnTo>
                  <a:lnTo>
                    <a:pt x="10642246" y="5663"/>
                  </a:lnTo>
                  <a:lnTo>
                    <a:pt x="10614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2900" y="5595644"/>
              <a:ext cx="582295" cy="469900"/>
            </a:xfrm>
            <a:custGeom>
              <a:avLst/>
              <a:gdLst/>
              <a:ahLst/>
              <a:cxnLst/>
              <a:rect l="l" t="t" r="r" b="b"/>
              <a:pathLst>
                <a:path w="582294" h="469900">
                  <a:moveTo>
                    <a:pt x="383904" y="441211"/>
                  </a:moveTo>
                  <a:lnTo>
                    <a:pt x="114947" y="441211"/>
                  </a:lnTo>
                  <a:lnTo>
                    <a:pt x="125728" y="445541"/>
                  </a:lnTo>
                  <a:lnTo>
                    <a:pt x="147283" y="455995"/>
                  </a:lnTo>
                  <a:lnTo>
                    <a:pt x="193981" y="466891"/>
                  </a:lnTo>
                  <a:lnTo>
                    <a:pt x="229908" y="469875"/>
                  </a:lnTo>
                  <a:lnTo>
                    <a:pt x="335280" y="469875"/>
                  </a:lnTo>
                  <a:lnTo>
                    <a:pt x="361024" y="464799"/>
                  </a:lnTo>
                  <a:lnTo>
                    <a:pt x="379585" y="450767"/>
                  </a:lnTo>
                  <a:lnTo>
                    <a:pt x="383904" y="441211"/>
                  </a:lnTo>
                  <a:close/>
                </a:path>
                <a:path w="582294" h="469900">
                  <a:moveTo>
                    <a:pt x="252213" y="0"/>
                  </a:moveTo>
                  <a:lnTo>
                    <a:pt x="213891" y="28066"/>
                  </a:lnTo>
                  <a:lnTo>
                    <a:pt x="188298" y="74943"/>
                  </a:lnTo>
                  <a:lnTo>
                    <a:pt x="178419" y="94273"/>
                  </a:lnTo>
                  <a:lnTo>
                    <a:pt x="166744" y="112707"/>
                  </a:lnTo>
                  <a:lnTo>
                    <a:pt x="153276" y="130696"/>
                  </a:lnTo>
                  <a:lnTo>
                    <a:pt x="100584" y="183249"/>
                  </a:lnTo>
                  <a:lnTo>
                    <a:pt x="38315" y="183249"/>
                  </a:lnTo>
                  <a:lnTo>
                    <a:pt x="31133" y="184070"/>
                  </a:lnTo>
                  <a:lnTo>
                    <a:pt x="822" y="214299"/>
                  </a:lnTo>
                  <a:lnTo>
                    <a:pt x="0" y="221463"/>
                  </a:lnTo>
                  <a:lnTo>
                    <a:pt x="0" y="407772"/>
                  </a:lnTo>
                  <a:lnTo>
                    <a:pt x="16764" y="442704"/>
                  </a:lnTo>
                  <a:lnTo>
                    <a:pt x="31333" y="449941"/>
                  </a:lnTo>
                  <a:lnTo>
                    <a:pt x="31732" y="449941"/>
                  </a:lnTo>
                  <a:lnTo>
                    <a:pt x="38354" y="450767"/>
                  </a:lnTo>
                  <a:lnTo>
                    <a:pt x="86178" y="450767"/>
                  </a:lnTo>
                  <a:lnTo>
                    <a:pt x="93402" y="449941"/>
                  </a:lnTo>
                  <a:lnTo>
                    <a:pt x="100584" y="447777"/>
                  </a:lnTo>
                  <a:lnTo>
                    <a:pt x="107765" y="444718"/>
                  </a:lnTo>
                  <a:lnTo>
                    <a:pt x="114947" y="441211"/>
                  </a:lnTo>
                  <a:lnTo>
                    <a:pt x="383904" y="441211"/>
                  </a:lnTo>
                  <a:lnTo>
                    <a:pt x="389167" y="429568"/>
                  </a:lnTo>
                  <a:lnTo>
                    <a:pt x="389046" y="426886"/>
                  </a:lnTo>
                  <a:lnTo>
                    <a:pt x="229908" y="426886"/>
                  </a:lnTo>
                  <a:lnTo>
                    <a:pt x="215536" y="426063"/>
                  </a:lnTo>
                  <a:lnTo>
                    <a:pt x="172427" y="417323"/>
                  </a:lnTo>
                  <a:lnTo>
                    <a:pt x="141022" y="402997"/>
                  </a:lnTo>
                  <a:lnTo>
                    <a:pt x="43103" y="402997"/>
                  </a:lnTo>
                  <a:lnTo>
                    <a:pt x="43103" y="226238"/>
                  </a:lnTo>
                  <a:lnTo>
                    <a:pt x="129324" y="226238"/>
                  </a:lnTo>
                  <a:lnTo>
                    <a:pt x="129324" y="216688"/>
                  </a:lnTo>
                  <a:lnTo>
                    <a:pt x="186804" y="159360"/>
                  </a:lnTo>
                  <a:lnTo>
                    <a:pt x="214939" y="118155"/>
                  </a:lnTo>
                  <a:lnTo>
                    <a:pt x="239483" y="73369"/>
                  </a:lnTo>
                  <a:lnTo>
                    <a:pt x="243075" y="66280"/>
                  </a:lnTo>
                  <a:lnTo>
                    <a:pt x="246667" y="59638"/>
                  </a:lnTo>
                  <a:lnTo>
                    <a:pt x="250262" y="53889"/>
                  </a:lnTo>
                  <a:lnTo>
                    <a:pt x="253860" y="49480"/>
                  </a:lnTo>
                  <a:lnTo>
                    <a:pt x="261640" y="43660"/>
                  </a:lnTo>
                  <a:lnTo>
                    <a:pt x="315069" y="43660"/>
                  </a:lnTo>
                  <a:lnTo>
                    <a:pt x="310588" y="28212"/>
                  </a:lnTo>
                  <a:lnTo>
                    <a:pt x="284992" y="4700"/>
                  </a:lnTo>
                  <a:lnTo>
                    <a:pt x="252213" y="0"/>
                  </a:lnTo>
                  <a:close/>
                </a:path>
                <a:path w="582294" h="469900">
                  <a:moveTo>
                    <a:pt x="315069" y="43660"/>
                  </a:moveTo>
                  <a:lnTo>
                    <a:pt x="261640" y="43660"/>
                  </a:lnTo>
                  <a:lnTo>
                    <a:pt x="269420" y="45900"/>
                  </a:lnTo>
                  <a:lnTo>
                    <a:pt x="275405" y="53514"/>
                  </a:lnTo>
                  <a:lnTo>
                    <a:pt x="277799" y="63818"/>
                  </a:lnTo>
                  <a:lnTo>
                    <a:pt x="277799" y="68593"/>
                  </a:lnTo>
                  <a:lnTo>
                    <a:pt x="273011" y="78144"/>
                  </a:lnTo>
                  <a:lnTo>
                    <a:pt x="273011" y="82932"/>
                  </a:lnTo>
                  <a:lnTo>
                    <a:pt x="257149" y="123534"/>
                  </a:lnTo>
                  <a:lnTo>
                    <a:pt x="250557" y="137865"/>
                  </a:lnTo>
                  <a:lnTo>
                    <a:pt x="249059" y="145035"/>
                  </a:lnTo>
                  <a:lnTo>
                    <a:pt x="244271" y="149810"/>
                  </a:lnTo>
                  <a:lnTo>
                    <a:pt x="244271" y="173686"/>
                  </a:lnTo>
                  <a:lnTo>
                    <a:pt x="263436" y="192799"/>
                  </a:lnTo>
                  <a:lnTo>
                    <a:pt x="268223" y="192799"/>
                  </a:lnTo>
                  <a:lnTo>
                    <a:pt x="273011" y="197575"/>
                  </a:lnTo>
                  <a:lnTo>
                    <a:pt x="526872" y="197575"/>
                  </a:lnTo>
                  <a:lnTo>
                    <a:pt x="534951" y="201307"/>
                  </a:lnTo>
                  <a:lnTo>
                    <a:pt x="537644" y="209519"/>
                  </a:lnTo>
                  <a:lnTo>
                    <a:pt x="534951" y="217731"/>
                  </a:lnTo>
                  <a:lnTo>
                    <a:pt x="526872" y="221463"/>
                  </a:lnTo>
                  <a:lnTo>
                    <a:pt x="378383" y="221463"/>
                  </a:lnTo>
                  <a:lnTo>
                    <a:pt x="362892" y="228255"/>
                  </a:lnTo>
                  <a:lnTo>
                    <a:pt x="358628" y="243557"/>
                  </a:lnTo>
                  <a:lnTo>
                    <a:pt x="364242" y="259756"/>
                  </a:lnTo>
                  <a:lnTo>
                    <a:pt x="378383" y="269241"/>
                  </a:lnTo>
                  <a:lnTo>
                    <a:pt x="384525" y="275060"/>
                  </a:lnTo>
                  <a:lnTo>
                    <a:pt x="387969" y="283566"/>
                  </a:lnTo>
                  <a:lnTo>
                    <a:pt x="387817" y="292072"/>
                  </a:lnTo>
                  <a:lnTo>
                    <a:pt x="383171" y="297892"/>
                  </a:lnTo>
                  <a:lnTo>
                    <a:pt x="378383" y="297892"/>
                  </a:lnTo>
                  <a:lnTo>
                    <a:pt x="373595" y="302680"/>
                  </a:lnTo>
                  <a:lnTo>
                    <a:pt x="368808" y="302680"/>
                  </a:lnTo>
                  <a:lnTo>
                    <a:pt x="368808" y="307455"/>
                  </a:lnTo>
                  <a:lnTo>
                    <a:pt x="364020" y="307455"/>
                  </a:lnTo>
                  <a:lnTo>
                    <a:pt x="364020" y="336119"/>
                  </a:lnTo>
                  <a:lnTo>
                    <a:pt x="368808" y="340894"/>
                  </a:lnTo>
                  <a:lnTo>
                    <a:pt x="368808" y="345669"/>
                  </a:lnTo>
                  <a:lnTo>
                    <a:pt x="373446" y="350670"/>
                  </a:lnTo>
                  <a:lnTo>
                    <a:pt x="373595" y="357017"/>
                  </a:lnTo>
                  <a:lnTo>
                    <a:pt x="370154" y="362468"/>
                  </a:lnTo>
                  <a:lnTo>
                    <a:pt x="364020" y="364783"/>
                  </a:lnTo>
                  <a:lnTo>
                    <a:pt x="359232" y="369558"/>
                  </a:lnTo>
                  <a:lnTo>
                    <a:pt x="354444" y="369558"/>
                  </a:lnTo>
                  <a:lnTo>
                    <a:pt x="349643" y="374333"/>
                  </a:lnTo>
                  <a:lnTo>
                    <a:pt x="344855" y="374333"/>
                  </a:lnTo>
                  <a:lnTo>
                    <a:pt x="344855" y="379108"/>
                  </a:lnTo>
                  <a:lnTo>
                    <a:pt x="340067" y="383884"/>
                  </a:lnTo>
                  <a:lnTo>
                    <a:pt x="340067" y="407772"/>
                  </a:lnTo>
                  <a:lnTo>
                    <a:pt x="344855" y="412547"/>
                  </a:lnTo>
                  <a:lnTo>
                    <a:pt x="349643" y="426886"/>
                  </a:lnTo>
                  <a:lnTo>
                    <a:pt x="389046" y="426886"/>
                  </a:lnTo>
                  <a:lnTo>
                    <a:pt x="387972" y="402997"/>
                  </a:lnTo>
                  <a:lnTo>
                    <a:pt x="405853" y="391130"/>
                  </a:lnTo>
                  <a:lnTo>
                    <a:pt x="416105" y="372542"/>
                  </a:lnTo>
                  <a:lnTo>
                    <a:pt x="418276" y="351269"/>
                  </a:lnTo>
                  <a:lnTo>
                    <a:pt x="411911" y="331344"/>
                  </a:lnTo>
                  <a:lnTo>
                    <a:pt x="423664" y="316188"/>
                  </a:lnTo>
                  <a:lnTo>
                    <a:pt x="430476" y="299689"/>
                  </a:lnTo>
                  <a:lnTo>
                    <a:pt x="432796" y="282295"/>
                  </a:lnTo>
                  <a:lnTo>
                    <a:pt x="431076" y="264453"/>
                  </a:lnTo>
                  <a:lnTo>
                    <a:pt x="526872" y="264453"/>
                  </a:lnTo>
                  <a:lnTo>
                    <a:pt x="563655" y="252530"/>
                  </a:lnTo>
                  <a:lnTo>
                    <a:pt x="582047" y="224098"/>
                  </a:lnTo>
                  <a:lnTo>
                    <a:pt x="582047" y="190164"/>
                  </a:lnTo>
                  <a:lnTo>
                    <a:pt x="563655" y="161733"/>
                  </a:lnTo>
                  <a:lnTo>
                    <a:pt x="526872" y="149810"/>
                  </a:lnTo>
                  <a:lnTo>
                    <a:pt x="292176" y="149810"/>
                  </a:lnTo>
                  <a:lnTo>
                    <a:pt x="296964" y="145035"/>
                  </a:lnTo>
                  <a:lnTo>
                    <a:pt x="296964" y="140247"/>
                  </a:lnTo>
                  <a:lnTo>
                    <a:pt x="301752" y="130696"/>
                  </a:lnTo>
                  <a:lnTo>
                    <a:pt x="305342" y="122785"/>
                  </a:lnTo>
                  <a:lnTo>
                    <a:pt x="312524" y="105168"/>
                  </a:lnTo>
                  <a:lnTo>
                    <a:pt x="316115" y="97257"/>
                  </a:lnTo>
                  <a:lnTo>
                    <a:pt x="318891" y="89346"/>
                  </a:lnTo>
                  <a:lnTo>
                    <a:pt x="320316" y="80538"/>
                  </a:lnTo>
                  <a:lnTo>
                    <a:pt x="320649" y="74943"/>
                  </a:lnTo>
                  <a:lnTo>
                    <a:pt x="320743" y="73369"/>
                  </a:lnTo>
                  <a:lnTo>
                    <a:pt x="320841" y="71729"/>
                  </a:lnTo>
                  <a:lnTo>
                    <a:pt x="320916" y="63818"/>
                  </a:lnTo>
                  <a:lnTo>
                    <a:pt x="315069" y="43660"/>
                  </a:lnTo>
                  <a:close/>
                </a:path>
                <a:path w="582294" h="469900">
                  <a:moveTo>
                    <a:pt x="129324" y="226238"/>
                  </a:moveTo>
                  <a:lnTo>
                    <a:pt x="86220" y="226238"/>
                  </a:lnTo>
                  <a:lnTo>
                    <a:pt x="86220" y="402997"/>
                  </a:lnTo>
                  <a:lnTo>
                    <a:pt x="141022" y="402997"/>
                  </a:lnTo>
                  <a:lnTo>
                    <a:pt x="140098" y="402549"/>
                  </a:lnTo>
                  <a:lnTo>
                    <a:pt x="129324" y="398222"/>
                  </a:lnTo>
                  <a:lnTo>
                    <a:pt x="129324" y="226238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632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Печать</a:t>
            </a:r>
            <a:r>
              <a:rPr spc="-4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ЭМ</a:t>
            </a:r>
            <a:r>
              <a:rPr spc="-5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6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7" name="object 7"/>
          <p:cNvSpPr/>
          <p:nvPr/>
        </p:nvSpPr>
        <p:spPr>
          <a:xfrm>
            <a:off x="804672" y="1220724"/>
            <a:ext cx="3667125" cy="935990"/>
          </a:xfrm>
          <a:custGeom>
            <a:avLst/>
            <a:gdLst/>
            <a:ahLst/>
            <a:cxnLst/>
            <a:rect l="l" t="t" r="r" b="b"/>
            <a:pathLst>
              <a:path w="3667125" h="935989">
                <a:moveTo>
                  <a:pt x="3666744" y="0"/>
                </a:moveTo>
                <a:lnTo>
                  <a:pt x="0" y="0"/>
                </a:lnTo>
                <a:lnTo>
                  <a:pt x="0" y="935736"/>
                </a:lnTo>
                <a:lnTo>
                  <a:pt x="3666744" y="935736"/>
                </a:lnTo>
                <a:lnTo>
                  <a:pt x="3666744" y="0"/>
                </a:lnTo>
                <a:close/>
              </a:path>
            </a:pathLst>
          </a:custGeom>
          <a:solidFill>
            <a:srgbClr val="FCFDFD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007352" y="1385316"/>
            <a:ext cx="4822190" cy="922019"/>
          </a:xfrm>
          <a:prstGeom prst="rect">
            <a:avLst/>
          </a:prstGeom>
          <a:solidFill>
            <a:srgbClr val="FCFDFD">
              <a:alpha val="39999"/>
            </a:srgbClr>
          </a:solidFill>
        </p:spPr>
        <p:txBody>
          <a:bodyPr vert="horz" wrap="square" lIns="0" tIns="9080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715"/>
              </a:spcBef>
            </a:pPr>
            <a:r>
              <a:rPr sz="1600" b="1" spc="-10" dirty="0">
                <a:latin typeface="Arial"/>
                <a:cs typeface="Arial"/>
              </a:rPr>
              <a:t>Организатор,</a:t>
            </a:r>
            <a:endParaRPr sz="1600">
              <a:latin typeface="Arial"/>
              <a:cs typeface="Arial"/>
            </a:endParaRPr>
          </a:p>
          <a:p>
            <a:pPr marL="123189" marR="939165">
              <a:lnSpc>
                <a:spcPct val="100000"/>
              </a:lnSpc>
            </a:pP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ответственный</a:t>
            </a:r>
            <a:r>
              <a:rPr sz="1600" b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за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проверку комплектности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и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качества</a:t>
            </a:r>
            <a:r>
              <a:rPr sz="1600" b="1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печати</a:t>
            </a:r>
            <a:r>
              <a:rPr sz="1600" b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ЭМ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1517" y="1602740"/>
            <a:ext cx="13595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Организатор,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1517" y="1822195"/>
            <a:ext cx="2947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ответственный</a:t>
            </a:r>
            <a:r>
              <a:rPr sz="1600" b="1" spc="-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за</a:t>
            </a:r>
            <a:r>
              <a:rPr sz="1600" b="1" spc="-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печать</a:t>
            </a:r>
            <a:r>
              <a:rPr sz="1600" b="1" spc="-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ЭМ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2900" y="2275332"/>
            <a:ext cx="2540" cy="1879600"/>
          </a:xfrm>
          <a:custGeom>
            <a:avLst/>
            <a:gdLst/>
            <a:ahLst/>
            <a:cxnLst/>
            <a:rect l="l" t="t" r="r" b="b"/>
            <a:pathLst>
              <a:path w="2539" h="1879600">
                <a:moveTo>
                  <a:pt x="0" y="0"/>
                </a:moveTo>
                <a:lnTo>
                  <a:pt x="2006" y="1879599"/>
                </a:lnTo>
              </a:path>
            </a:pathLst>
          </a:custGeom>
          <a:ln w="57912">
            <a:solidFill>
              <a:srgbClr val="09AF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87895" y="2307335"/>
            <a:ext cx="0" cy="1847214"/>
          </a:xfrm>
          <a:custGeom>
            <a:avLst/>
            <a:gdLst/>
            <a:ahLst/>
            <a:cxnLst/>
            <a:rect l="l" t="t" r="r" b="b"/>
            <a:pathLst>
              <a:path h="1847214">
                <a:moveTo>
                  <a:pt x="0" y="0"/>
                </a:moveTo>
                <a:lnTo>
                  <a:pt x="0" y="1847214"/>
                </a:lnTo>
              </a:path>
            </a:pathLst>
          </a:custGeom>
          <a:ln w="57912">
            <a:solidFill>
              <a:srgbClr val="09AF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33476" y="2768345"/>
            <a:ext cx="50222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Вводит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ПО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количество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130" dirty="0">
                <a:latin typeface="Tahoma"/>
                <a:cs typeface="Tahoma"/>
              </a:rPr>
              <a:t>ЭМ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для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20" dirty="0">
                <a:latin typeface="Tahoma"/>
                <a:cs typeface="Tahoma"/>
              </a:rPr>
              <a:t>печати,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равное количеству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участников,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фактически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присутствующих </a:t>
            </a:r>
            <a:r>
              <a:rPr sz="1600" dirty="0">
                <a:latin typeface="Tahoma"/>
                <a:cs typeface="Tahoma"/>
              </a:rPr>
              <a:t>в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аудитории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9396" y="3773170"/>
            <a:ext cx="21234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Выполняет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печать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105" dirty="0"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87361" y="2302001"/>
            <a:ext cx="4799965" cy="1077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2928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Проверяет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подтверждает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качество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печати комплектов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105" dirty="0"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  <a:p>
            <a:pPr marL="43180" marR="5080">
              <a:lnSpc>
                <a:spcPct val="100000"/>
              </a:lnSpc>
              <a:spcBef>
                <a:spcPts val="610"/>
              </a:spcBef>
            </a:pPr>
            <a:r>
              <a:rPr sz="1600" dirty="0">
                <a:latin typeface="Tahoma"/>
                <a:cs typeface="Tahoma"/>
              </a:rPr>
              <a:t>Раскладывает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качественно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напечатанные</a:t>
            </a:r>
            <a:r>
              <a:rPr sz="1600" spc="6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полные </a:t>
            </a:r>
            <a:r>
              <a:rPr sz="1600" dirty="0">
                <a:latin typeface="Tahoma"/>
                <a:cs typeface="Tahoma"/>
              </a:rPr>
              <a:t>комплекты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130" dirty="0">
                <a:latin typeface="Tahoma"/>
                <a:cs typeface="Tahoma"/>
              </a:rPr>
              <a:t>ЭМ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участникам</a:t>
            </a:r>
            <a:r>
              <a:rPr sz="1600" spc="4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столе*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04633" y="3681222"/>
            <a:ext cx="33604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Объявляет</a:t>
            </a:r>
            <a:r>
              <a:rPr sz="1600" spc="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время</a:t>
            </a:r>
            <a:r>
              <a:rPr sz="1600" spc="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начала</a:t>
            </a:r>
            <a:r>
              <a:rPr sz="1600" spc="5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экзамена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20105" y="1093469"/>
            <a:ext cx="1369060" cy="576580"/>
          </a:xfrm>
          <a:prstGeom prst="rect">
            <a:avLst/>
          </a:prstGeom>
          <a:ln w="28955">
            <a:solidFill>
              <a:srgbClr val="001F5F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254"/>
              </a:spcBef>
            </a:pPr>
            <a:r>
              <a:rPr sz="3200" b="1" spc="-10" dirty="0">
                <a:solidFill>
                  <a:srgbClr val="C00000"/>
                </a:solidFill>
                <a:latin typeface="Arial"/>
                <a:cs typeface="Arial"/>
              </a:rPr>
              <a:t>10:00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3839" y="2249550"/>
            <a:ext cx="4688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Проверяет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корректность</a:t>
            </a:r>
            <a:r>
              <a:rPr sz="1600" spc="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времени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компьютере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4752" y="981836"/>
            <a:ext cx="3027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Вторая</a:t>
            </a:r>
            <a:r>
              <a:rPr sz="1800" b="1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часть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инструктажа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95741" y="988313"/>
            <a:ext cx="34048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Ответственный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аудитории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32189" y="1201674"/>
            <a:ext cx="28682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распределяет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роли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организаторов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2119" y="4406595"/>
            <a:ext cx="10808970" cy="1819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Оба</a:t>
            </a:r>
            <a:r>
              <a:rPr sz="16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организатора:</a:t>
            </a:r>
            <a:endParaRPr sz="1600">
              <a:latin typeface="Arial"/>
              <a:cs typeface="Arial"/>
            </a:endParaRPr>
          </a:p>
          <a:p>
            <a:pPr marL="137160" indent="-124460">
              <a:lnSpc>
                <a:spcPct val="100000"/>
              </a:lnSpc>
              <a:spcBef>
                <a:spcPts val="5"/>
              </a:spcBef>
              <a:buChar char="-"/>
              <a:tabLst>
                <a:tab pos="137160" algn="l"/>
              </a:tabLst>
            </a:pPr>
            <a:r>
              <a:rPr sz="1600" dirty="0">
                <a:latin typeface="Tahoma"/>
                <a:cs typeface="Tahoma"/>
              </a:rPr>
              <a:t>по</a:t>
            </a:r>
            <a:r>
              <a:rPr sz="1600" spc="-114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окончании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печати</a:t>
            </a:r>
            <a:r>
              <a:rPr sz="1600" spc="-10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раздают</a:t>
            </a:r>
            <a:r>
              <a:rPr sz="1600" spc="-11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напечатанные</a:t>
            </a:r>
            <a:r>
              <a:rPr sz="1600" spc="-8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комплекты</a:t>
            </a:r>
            <a:r>
              <a:rPr sz="1600" spc="-8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участникам;</a:t>
            </a:r>
            <a:endParaRPr sz="1600">
              <a:latin typeface="Tahoma"/>
              <a:cs typeface="Tahoma"/>
            </a:endParaRPr>
          </a:p>
          <a:p>
            <a:pPr marL="12700" marR="1106805" indent="124460">
              <a:lnSpc>
                <a:spcPct val="100000"/>
              </a:lnSpc>
              <a:buChar char="-"/>
              <a:tabLst>
                <a:tab pos="137160" algn="l"/>
              </a:tabLst>
            </a:pPr>
            <a:r>
              <a:rPr sz="1600" dirty="0">
                <a:latin typeface="Tahoma"/>
                <a:cs typeface="Tahoma"/>
              </a:rPr>
              <a:t>по</a:t>
            </a:r>
            <a:r>
              <a:rPr sz="1600" spc="-8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завершении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заполнения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регистрационных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полей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бланков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проверяют</a:t>
            </a:r>
            <a:r>
              <a:rPr sz="1600" spc="-9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корректность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их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заполнения участниками.</a:t>
            </a:r>
            <a:endParaRPr sz="1600">
              <a:latin typeface="Tahoma"/>
              <a:cs typeface="Tahoma"/>
            </a:endParaRPr>
          </a:p>
          <a:p>
            <a:pPr marL="691515">
              <a:lnSpc>
                <a:spcPct val="100000"/>
              </a:lnSpc>
              <a:spcBef>
                <a:spcPts val="140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участников,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опоздавших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экзамен,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выполняется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дополнительная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печать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45" dirty="0">
                <a:solidFill>
                  <a:srgbClr val="001F5F"/>
                </a:solidFill>
                <a:latin typeface="Tahoma"/>
                <a:cs typeface="Tahoma"/>
              </a:rPr>
              <a:t>ЭМ.</a:t>
            </a:r>
            <a:endParaRPr sz="1400">
              <a:latin typeface="Tahoma"/>
              <a:cs typeface="Tahoma"/>
            </a:endParaRPr>
          </a:p>
          <a:p>
            <a:pPr marL="69151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Повторный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общий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инструктаж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таких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проводится.</a:t>
            </a:r>
            <a:endParaRPr sz="1400">
              <a:latin typeface="Tahoma"/>
              <a:cs typeface="Tahoma"/>
            </a:endParaRPr>
          </a:p>
          <a:p>
            <a:pPr marL="691515">
              <a:lnSpc>
                <a:spcPct val="100000"/>
              </a:lnSpc>
            </a:pPr>
            <a:r>
              <a:rPr sz="1400" spc="105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этом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случае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организаторы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предоставляют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необходимую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информацию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заполнения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регистрационных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полей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endParaRPr sz="1400">
              <a:latin typeface="Tahoma"/>
              <a:cs typeface="Tahom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0567" y="2371344"/>
            <a:ext cx="156100" cy="15849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0567" y="2580513"/>
            <a:ext cx="156100" cy="15773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50567" y="2789301"/>
            <a:ext cx="156100" cy="15811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50567" y="2998089"/>
            <a:ext cx="156100" cy="15811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50567" y="3204972"/>
            <a:ext cx="156100" cy="16116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63344" y="2580513"/>
            <a:ext cx="158207" cy="15773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63344" y="2789301"/>
            <a:ext cx="158207" cy="15811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163771" y="2998089"/>
            <a:ext cx="157780" cy="15811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377051" y="2789301"/>
            <a:ext cx="159383" cy="158114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0748" y="5233415"/>
            <a:ext cx="52069" cy="1062355"/>
          </a:xfrm>
          <a:custGeom>
            <a:avLst/>
            <a:gdLst/>
            <a:ahLst/>
            <a:cxnLst/>
            <a:rect l="l" t="t" r="r" b="b"/>
            <a:pathLst>
              <a:path w="52070" h="1062354">
                <a:moveTo>
                  <a:pt x="51815" y="0"/>
                </a:moveTo>
                <a:lnTo>
                  <a:pt x="0" y="0"/>
                </a:lnTo>
                <a:lnTo>
                  <a:pt x="0" y="1062228"/>
                </a:lnTo>
                <a:lnTo>
                  <a:pt x="51815" y="1062228"/>
                </a:lnTo>
                <a:lnTo>
                  <a:pt x="51815" y="0"/>
                </a:lnTo>
                <a:close/>
              </a:path>
            </a:pathLst>
          </a:custGeom>
          <a:solidFill>
            <a:srgbClr val="29D3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28459" y="1469136"/>
            <a:ext cx="50800" cy="1172210"/>
          </a:xfrm>
          <a:custGeom>
            <a:avLst/>
            <a:gdLst/>
            <a:ahLst/>
            <a:cxnLst/>
            <a:rect l="l" t="t" r="r" b="b"/>
            <a:pathLst>
              <a:path w="50800" h="1172210">
                <a:moveTo>
                  <a:pt x="50292" y="0"/>
                </a:moveTo>
                <a:lnTo>
                  <a:pt x="0" y="0"/>
                </a:lnTo>
                <a:lnTo>
                  <a:pt x="0" y="1171956"/>
                </a:lnTo>
                <a:lnTo>
                  <a:pt x="50292" y="1171956"/>
                </a:lnTo>
                <a:lnTo>
                  <a:pt x="50292" y="0"/>
                </a:lnTo>
                <a:close/>
              </a:path>
            </a:pathLst>
          </a:custGeom>
          <a:solidFill>
            <a:srgbClr val="29D3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9743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Печать</a:t>
            </a:r>
            <a:r>
              <a:rPr spc="-4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ЭМ</a:t>
            </a:r>
            <a:r>
              <a:rPr spc="-5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5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аудиториях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11720" y="1668526"/>
            <a:ext cx="49079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Ввести</a:t>
            </a:r>
            <a:r>
              <a:rPr sz="1800" b="1" spc="-4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количество</a:t>
            </a:r>
            <a:r>
              <a:rPr sz="1800" b="1" spc="-5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ЭМ,</a:t>
            </a:r>
            <a:r>
              <a:rPr sz="1800" b="1" spc="-10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равное</a:t>
            </a:r>
            <a:r>
              <a:rPr sz="1800" b="1" spc="-9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количеству участников,</a:t>
            </a:r>
            <a:r>
              <a:rPr sz="1800" b="1" spc="-5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фактически</a:t>
            </a:r>
            <a:r>
              <a:rPr sz="1800" b="1" spc="-6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присутствующих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в</a:t>
            </a:r>
            <a:r>
              <a:rPr sz="1800" b="1" spc="-1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аудитории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9822" y="5562701"/>
            <a:ext cx="3778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7034" marR="5080" indent="-3949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Нажать</a:t>
            </a:r>
            <a:r>
              <a:rPr sz="1800" b="1" spc="-2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на</a:t>
            </a:r>
            <a:r>
              <a:rPr sz="1800" b="1" spc="-5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кнопки</a:t>
            </a:r>
            <a:r>
              <a:rPr sz="1800" b="1" spc="-6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«Печать</a:t>
            </a:r>
            <a:r>
              <a:rPr sz="1800" b="1" spc="-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ЭМ»</a:t>
            </a:r>
            <a:r>
              <a:rPr sz="1800" b="1" spc="-6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3A3838"/>
                </a:solidFill>
                <a:latin typeface="Arial"/>
                <a:cs typeface="Arial"/>
              </a:rPr>
              <a:t>и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запустить</a:t>
            </a:r>
            <a:r>
              <a:rPr sz="1800" b="1" spc="-10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процесс</a:t>
            </a:r>
            <a:r>
              <a:rPr sz="1800" b="1" spc="-12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печати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8798" y="1187807"/>
            <a:ext cx="6054090" cy="3879215"/>
            <a:chOff x="298798" y="1187807"/>
            <a:chExt cx="6054090" cy="38792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798" y="1187807"/>
              <a:ext cx="6053953" cy="387898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76778" y="2641853"/>
              <a:ext cx="1135380" cy="1720850"/>
            </a:xfrm>
            <a:custGeom>
              <a:avLst/>
              <a:gdLst/>
              <a:ahLst/>
              <a:cxnLst/>
              <a:rect l="l" t="t" r="r" b="b"/>
              <a:pathLst>
                <a:path w="1135379" h="1720850">
                  <a:moveTo>
                    <a:pt x="385572" y="466344"/>
                  </a:moveTo>
                  <a:lnTo>
                    <a:pt x="995172" y="466344"/>
                  </a:lnTo>
                  <a:lnTo>
                    <a:pt x="995172" y="0"/>
                  </a:lnTo>
                  <a:lnTo>
                    <a:pt x="385572" y="0"/>
                  </a:lnTo>
                  <a:lnTo>
                    <a:pt x="385572" y="466344"/>
                  </a:lnTo>
                  <a:close/>
                </a:path>
                <a:path w="1135379" h="1720850">
                  <a:moveTo>
                    <a:pt x="0" y="1720596"/>
                  </a:moveTo>
                  <a:lnTo>
                    <a:pt x="1135379" y="1720596"/>
                  </a:lnTo>
                  <a:lnTo>
                    <a:pt x="1135379" y="1252728"/>
                  </a:lnTo>
                  <a:lnTo>
                    <a:pt x="0" y="1252728"/>
                  </a:lnTo>
                  <a:lnTo>
                    <a:pt x="0" y="1720596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30496" y="3601211"/>
              <a:ext cx="593090" cy="1051560"/>
            </a:xfrm>
            <a:custGeom>
              <a:avLst/>
              <a:gdLst/>
              <a:ahLst/>
              <a:cxnLst/>
              <a:rect l="l" t="t" r="r" b="b"/>
              <a:pathLst>
                <a:path w="593089" h="1051560">
                  <a:moveTo>
                    <a:pt x="351790" y="523748"/>
                  </a:moveTo>
                  <a:lnTo>
                    <a:pt x="129413" y="0"/>
                  </a:lnTo>
                  <a:lnTo>
                    <a:pt x="0" y="0"/>
                  </a:lnTo>
                  <a:lnTo>
                    <a:pt x="222631" y="523748"/>
                  </a:lnTo>
                  <a:lnTo>
                    <a:pt x="0" y="1051052"/>
                  </a:lnTo>
                  <a:lnTo>
                    <a:pt x="129413" y="1051052"/>
                  </a:lnTo>
                  <a:lnTo>
                    <a:pt x="351790" y="523748"/>
                  </a:lnTo>
                  <a:close/>
                </a:path>
                <a:path w="593089" h="1051560">
                  <a:moveTo>
                    <a:pt x="592836" y="523748"/>
                  </a:moveTo>
                  <a:lnTo>
                    <a:pt x="371221" y="0"/>
                  </a:lnTo>
                  <a:lnTo>
                    <a:pt x="241046" y="0"/>
                  </a:lnTo>
                  <a:lnTo>
                    <a:pt x="462407" y="523748"/>
                  </a:lnTo>
                  <a:lnTo>
                    <a:pt x="241046" y="1051052"/>
                  </a:lnTo>
                  <a:lnTo>
                    <a:pt x="371221" y="1051052"/>
                  </a:lnTo>
                  <a:lnTo>
                    <a:pt x="592836" y="523748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31279" y="2764535"/>
            <a:ext cx="5760720" cy="377799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96883" y="781812"/>
            <a:ext cx="1536192" cy="85953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14172"/>
            <a:ext cx="12179935" cy="131445"/>
          </a:xfrm>
          <a:custGeom>
            <a:avLst/>
            <a:gdLst/>
            <a:ahLst/>
            <a:cxnLst/>
            <a:rect l="l" t="t" r="r" b="b"/>
            <a:pathLst>
              <a:path w="12179935" h="131445">
                <a:moveTo>
                  <a:pt x="12179808" y="0"/>
                </a:moveTo>
                <a:lnTo>
                  <a:pt x="0" y="0"/>
                </a:lnTo>
                <a:lnTo>
                  <a:pt x="0" y="131063"/>
                </a:lnTo>
                <a:lnTo>
                  <a:pt x="12179808" y="131063"/>
                </a:lnTo>
                <a:lnTo>
                  <a:pt x="121798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95527"/>
            <a:ext cx="12179935" cy="60960"/>
          </a:xfrm>
          <a:custGeom>
            <a:avLst/>
            <a:gdLst/>
            <a:ahLst/>
            <a:cxnLst/>
            <a:rect l="l" t="t" r="r" b="b"/>
            <a:pathLst>
              <a:path w="12179935" h="60959">
                <a:moveTo>
                  <a:pt x="12179808" y="0"/>
                </a:moveTo>
                <a:lnTo>
                  <a:pt x="0" y="0"/>
                </a:lnTo>
                <a:lnTo>
                  <a:pt x="0" y="60960"/>
                </a:lnTo>
                <a:lnTo>
                  <a:pt x="12179808" y="60960"/>
                </a:lnTo>
                <a:lnTo>
                  <a:pt x="121798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2190" y="35051"/>
            <a:ext cx="12179935" cy="934719"/>
            <a:chOff x="12190" y="35051"/>
            <a:chExt cx="12179935" cy="934719"/>
          </a:xfrm>
        </p:grpSpPr>
        <p:sp>
          <p:nvSpPr>
            <p:cNvPr id="5" name="object 5"/>
            <p:cNvSpPr/>
            <p:nvPr/>
          </p:nvSpPr>
          <p:spPr>
            <a:xfrm>
              <a:off x="12190" y="908304"/>
              <a:ext cx="12179935" cy="60960"/>
            </a:xfrm>
            <a:custGeom>
              <a:avLst/>
              <a:gdLst/>
              <a:ahLst/>
              <a:cxnLst/>
              <a:rect l="l" t="t" r="r" b="b"/>
              <a:pathLst>
                <a:path w="12179935" h="60959">
                  <a:moveTo>
                    <a:pt x="12179808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12179808" y="60960"/>
                  </a:lnTo>
                  <a:lnTo>
                    <a:pt x="12179808" y="0"/>
                  </a:lnTo>
                  <a:close/>
                </a:path>
              </a:pathLst>
            </a:custGeom>
            <a:solidFill>
              <a:srgbClr val="49A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99292" y="35051"/>
              <a:ext cx="862583" cy="86258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2192" y="6647688"/>
            <a:ext cx="12179935" cy="210820"/>
          </a:xfrm>
          <a:custGeom>
            <a:avLst/>
            <a:gdLst/>
            <a:ahLst/>
            <a:cxnLst/>
            <a:rect l="l" t="t" r="r" b="b"/>
            <a:pathLst>
              <a:path w="12179935" h="210820">
                <a:moveTo>
                  <a:pt x="6048756" y="0"/>
                </a:moveTo>
                <a:lnTo>
                  <a:pt x="0" y="0"/>
                </a:lnTo>
                <a:lnTo>
                  <a:pt x="0" y="54864"/>
                </a:lnTo>
                <a:lnTo>
                  <a:pt x="6048756" y="54864"/>
                </a:lnTo>
                <a:lnTo>
                  <a:pt x="6048756" y="0"/>
                </a:lnTo>
                <a:close/>
              </a:path>
              <a:path w="12179935" h="210820">
                <a:moveTo>
                  <a:pt x="12179808" y="99060"/>
                </a:moveTo>
                <a:lnTo>
                  <a:pt x="0" y="99060"/>
                </a:lnTo>
                <a:lnTo>
                  <a:pt x="0" y="210312"/>
                </a:lnTo>
                <a:lnTo>
                  <a:pt x="12179808" y="210312"/>
                </a:lnTo>
                <a:lnTo>
                  <a:pt x="12179808" y="99060"/>
                </a:lnTo>
                <a:close/>
              </a:path>
              <a:path w="12179935" h="210820">
                <a:moveTo>
                  <a:pt x="12179808" y="0"/>
                </a:moveTo>
                <a:lnTo>
                  <a:pt x="6112243" y="0"/>
                </a:lnTo>
                <a:lnTo>
                  <a:pt x="6112243" y="54864"/>
                </a:lnTo>
                <a:lnTo>
                  <a:pt x="12179808" y="54864"/>
                </a:lnTo>
                <a:lnTo>
                  <a:pt x="12179808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548628"/>
            <a:ext cx="6061075" cy="53340"/>
          </a:xfrm>
          <a:custGeom>
            <a:avLst/>
            <a:gdLst/>
            <a:ahLst/>
            <a:cxnLst/>
            <a:rect l="l" t="t" r="r" b="b"/>
            <a:pathLst>
              <a:path w="6061075" h="53340">
                <a:moveTo>
                  <a:pt x="0" y="53340"/>
                </a:moveTo>
                <a:lnTo>
                  <a:pt x="6060948" y="53340"/>
                </a:lnTo>
                <a:lnTo>
                  <a:pt x="6060948" y="0"/>
                </a:lnTo>
                <a:lnTo>
                  <a:pt x="0" y="0"/>
                </a:lnTo>
                <a:lnTo>
                  <a:pt x="0" y="5334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6124447" y="4393704"/>
            <a:ext cx="6055360" cy="2464435"/>
            <a:chOff x="6124447" y="4393704"/>
            <a:chExt cx="6055360" cy="2464435"/>
          </a:xfrm>
        </p:grpSpPr>
        <p:sp>
          <p:nvSpPr>
            <p:cNvPr id="10" name="object 10"/>
            <p:cNvSpPr/>
            <p:nvPr/>
          </p:nvSpPr>
          <p:spPr>
            <a:xfrm>
              <a:off x="6124447" y="6548627"/>
              <a:ext cx="6055360" cy="53340"/>
            </a:xfrm>
            <a:custGeom>
              <a:avLst/>
              <a:gdLst/>
              <a:ahLst/>
              <a:cxnLst/>
              <a:rect l="l" t="t" r="r" b="b"/>
              <a:pathLst>
                <a:path w="6055359" h="53340">
                  <a:moveTo>
                    <a:pt x="0" y="53340"/>
                  </a:moveTo>
                  <a:lnTo>
                    <a:pt x="6055360" y="53340"/>
                  </a:lnTo>
                  <a:lnTo>
                    <a:pt x="6055360" y="0"/>
                  </a:lnTo>
                  <a:lnTo>
                    <a:pt x="0" y="0"/>
                  </a:lnTo>
                  <a:lnTo>
                    <a:pt x="0" y="53340"/>
                  </a:lnTo>
                  <a:close/>
                </a:path>
              </a:pathLst>
            </a:custGeom>
            <a:solidFill>
              <a:srgbClr val="49A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40667" y="6339839"/>
              <a:ext cx="739140" cy="518159"/>
            </a:xfrm>
            <a:custGeom>
              <a:avLst/>
              <a:gdLst/>
              <a:ahLst/>
              <a:cxnLst/>
              <a:rect l="l" t="t" r="r" b="b"/>
              <a:pathLst>
                <a:path w="739140" h="518159">
                  <a:moveTo>
                    <a:pt x="739139" y="0"/>
                  </a:moveTo>
                  <a:lnTo>
                    <a:pt x="129539" y="0"/>
                  </a:lnTo>
                  <a:lnTo>
                    <a:pt x="0" y="518160"/>
                  </a:lnTo>
                  <a:lnTo>
                    <a:pt x="609600" y="518160"/>
                  </a:lnTo>
                  <a:lnTo>
                    <a:pt x="739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78879" y="4393704"/>
              <a:ext cx="2535935" cy="228904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484619" y="4549139"/>
              <a:ext cx="2138680" cy="1891664"/>
            </a:xfrm>
            <a:custGeom>
              <a:avLst/>
              <a:gdLst/>
              <a:ahLst/>
              <a:cxnLst/>
              <a:rect l="l" t="t" r="r" b="b"/>
              <a:pathLst>
                <a:path w="2138679" h="1891664">
                  <a:moveTo>
                    <a:pt x="2026793" y="0"/>
                  </a:moveTo>
                  <a:lnTo>
                    <a:pt x="111378" y="0"/>
                  </a:lnTo>
                  <a:lnTo>
                    <a:pt x="68044" y="8759"/>
                  </a:lnTo>
                  <a:lnTo>
                    <a:pt x="32638" y="32638"/>
                  </a:lnTo>
                  <a:lnTo>
                    <a:pt x="8759" y="68044"/>
                  </a:lnTo>
                  <a:lnTo>
                    <a:pt x="0" y="111379"/>
                  </a:lnTo>
                  <a:lnTo>
                    <a:pt x="0" y="1779866"/>
                  </a:lnTo>
                  <a:lnTo>
                    <a:pt x="8759" y="1823234"/>
                  </a:lnTo>
                  <a:lnTo>
                    <a:pt x="32639" y="1858649"/>
                  </a:lnTo>
                  <a:lnTo>
                    <a:pt x="68044" y="1882527"/>
                  </a:lnTo>
                  <a:lnTo>
                    <a:pt x="111378" y="1891284"/>
                  </a:lnTo>
                  <a:lnTo>
                    <a:pt x="2026793" y="1891284"/>
                  </a:lnTo>
                  <a:lnTo>
                    <a:pt x="2070127" y="1882527"/>
                  </a:lnTo>
                  <a:lnTo>
                    <a:pt x="2105532" y="1858649"/>
                  </a:lnTo>
                  <a:lnTo>
                    <a:pt x="2129412" y="1823234"/>
                  </a:lnTo>
                  <a:lnTo>
                    <a:pt x="2138172" y="1779866"/>
                  </a:lnTo>
                  <a:lnTo>
                    <a:pt x="2138172" y="111379"/>
                  </a:lnTo>
                  <a:lnTo>
                    <a:pt x="2129412" y="68044"/>
                  </a:lnTo>
                  <a:lnTo>
                    <a:pt x="2105532" y="32638"/>
                  </a:lnTo>
                  <a:lnTo>
                    <a:pt x="2070127" y="8759"/>
                  </a:lnTo>
                  <a:lnTo>
                    <a:pt x="20267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6473936" y="1540743"/>
            <a:ext cx="5276215" cy="2740660"/>
            <a:chOff x="6473936" y="1540743"/>
            <a:chExt cx="5276215" cy="274066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3936" y="1540743"/>
              <a:ext cx="5276119" cy="274018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490715" y="1548383"/>
              <a:ext cx="5192395" cy="2665730"/>
            </a:xfrm>
            <a:custGeom>
              <a:avLst/>
              <a:gdLst/>
              <a:ahLst/>
              <a:cxnLst/>
              <a:rect l="l" t="t" r="r" b="b"/>
              <a:pathLst>
                <a:path w="5192395" h="2665729">
                  <a:moveTo>
                    <a:pt x="5192268" y="0"/>
                  </a:moveTo>
                  <a:lnTo>
                    <a:pt x="0" y="0"/>
                  </a:lnTo>
                  <a:lnTo>
                    <a:pt x="0" y="2665476"/>
                  </a:lnTo>
                  <a:lnTo>
                    <a:pt x="5192268" y="2665476"/>
                  </a:lnTo>
                  <a:lnTo>
                    <a:pt x="5192268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2236" y="1551411"/>
            <a:ext cx="5276119" cy="2740182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11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52525"/>
                </a:solidFill>
              </a:rPr>
              <a:t>Экзаменационные</a:t>
            </a:r>
            <a:r>
              <a:rPr spc="-13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материалы</a:t>
            </a:r>
          </a:p>
        </p:txBody>
      </p:sp>
      <p:sp>
        <p:nvSpPr>
          <p:cNvPr id="19" name="object 19"/>
          <p:cNvSpPr/>
          <p:nvPr/>
        </p:nvSpPr>
        <p:spPr>
          <a:xfrm>
            <a:off x="6089903" y="1650492"/>
            <a:ext cx="5715" cy="5064760"/>
          </a:xfrm>
          <a:custGeom>
            <a:avLst/>
            <a:gdLst/>
            <a:ahLst/>
            <a:cxnLst/>
            <a:rect l="l" t="t" r="r" b="b"/>
            <a:pathLst>
              <a:path w="5714" h="5064759">
                <a:moveTo>
                  <a:pt x="0" y="0"/>
                </a:moveTo>
                <a:lnTo>
                  <a:pt x="5587" y="5064315"/>
                </a:lnTo>
              </a:path>
            </a:pathLst>
          </a:custGeom>
          <a:ln w="5791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09016" y="1559052"/>
            <a:ext cx="5192395" cy="2665730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42544" rIns="0" bIns="0" rtlCol="0">
            <a:spAutoFit/>
          </a:bodyPr>
          <a:lstStyle/>
          <a:p>
            <a:pPr marL="394335" algn="just">
              <a:lnSpc>
                <a:spcPct val="100000"/>
              </a:lnSpc>
              <a:spcBef>
                <a:spcPts val="334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Комплект</a:t>
            </a:r>
            <a:r>
              <a:rPr sz="18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Arial"/>
                <a:cs typeface="Arial"/>
              </a:rPr>
              <a:t>ЭМ*:</a:t>
            </a:r>
            <a:endParaRPr sz="1800">
              <a:latin typeface="Arial"/>
              <a:cs typeface="Arial"/>
            </a:endParaRPr>
          </a:p>
          <a:p>
            <a:pPr marL="482600" algn="just">
              <a:lnSpc>
                <a:spcPct val="100000"/>
              </a:lnSpc>
              <a:spcBef>
                <a:spcPts val="275"/>
              </a:spcBef>
            </a:pPr>
            <a:r>
              <a:rPr sz="1400" spc="50" dirty="0">
                <a:solidFill>
                  <a:srgbClr val="C00000"/>
                </a:solidFill>
                <a:latin typeface="Tahoma"/>
                <a:cs typeface="Tahoma"/>
              </a:rPr>
              <a:t>ꟾ</a:t>
            </a:r>
            <a:r>
              <a:rPr sz="1400" spc="75" dirty="0">
                <a:solidFill>
                  <a:srgbClr val="C00000"/>
                </a:solidFill>
                <a:latin typeface="Tahoma"/>
                <a:cs typeface="Tahoma"/>
              </a:rPr>
              <a:t> 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бланк</a:t>
            </a:r>
            <a:r>
              <a:rPr sz="1800" spc="-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регистрации</a:t>
            </a:r>
            <a:endParaRPr sz="1800">
              <a:latin typeface="Tahoma"/>
              <a:cs typeface="Tahoma"/>
            </a:endParaRPr>
          </a:p>
          <a:p>
            <a:pPr marL="482600" algn="just">
              <a:lnSpc>
                <a:spcPct val="100000"/>
              </a:lnSpc>
              <a:spcBef>
                <a:spcPts val="540"/>
              </a:spcBef>
            </a:pPr>
            <a:r>
              <a:rPr sz="1400" spc="50" dirty="0">
                <a:solidFill>
                  <a:srgbClr val="C00000"/>
                </a:solidFill>
                <a:latin typeface="Tahoma"/>
                <a:cs typeface="Tahoma"/>
              </a:rPr>
              <a:t>ꟾ</a:t>
            </a:r>
            <a:r>
              <a:rPr sz="1400" spc="60" dirty="0">
                <a:solidFill>
                  <a:srgbClr val="C00000"/>
                </a:solidFill>
                <a:latin typeface="Tahoma"/>
                <a:cs typeface="Tahoma"/>
              </a:rPr>
              <a:t> 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бланк</a:t>
            </a:r>
            <a:r>
              <a:rPr sz="180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8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30" dirty="0">
                <a:solidFill>
                  <a:srgbClr val="001F5F"/>
                </a:solidFill>
                <a:latin typeface="Tahoma"/>
                <a:cs typeface="Tahoma"/>
              </a:rPr>
              <a:t>№</a:t>
            </a:r>
            <a:r>
              <a:rPr sz="18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Tahoma"/>
                <a:cs typeface="Tahoma"/>
              </a:rPr>
              <a:t>1</a:t>
            </a:r>
            <a:endParaRPr sz="1800">
              <a:latin typeface="Tahoma"/>
              <a:cs typeface="Tahoma"/>
            </a:endParaRPr>
          </a:p>
          <a:p>
            <a:pPr marL="482600" marR="1798320" algn="just">
              <a:lnSpc>
                <a:spcPct val="125000"/>
              </a:lnSpc>
            </a:pPr>
            <a:r>
              <a:rPr sz="1400" spc="50" dirty="0">
                <a:solidFill>
                  <a:srgbClr val="C00000"/>
                </a:solidFill>
                <a:latin typeface="Tahoma"/>
                <a:cs typeface="Tahoma"/>
              </a:rPr>
              <a:t>ꟾ</a:t>
            </a:r>
            <a:r>
              <a:rPr sz="1400" spc="6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/>
                <a:cs typeface="Tahoma"/>
              </a:rPr>
              <a:t>бланк</a:t>
            </a:r>
            <a:r>
              <a:rPr sz="18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8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25" dirty="0">
                <a:solidFill>
                  <a:srgbClr val="001F5F"/>
                </a:solidFill>
                <a:latin typeface="Tahoma"/>
                <a:cs typeface="Tahoma"/>
              </a:rPr>
              <a:t>№</a:t>
            </a:r>
            <a:r>
              <a:rPr sz="18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Tahoma"/>
                <a:cs typeface="Tahoma"/>
              </a:rPr>
              <a:t>2</a:t>
            </a:r>
            <a:r>
              <a:rPr sz="18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001F5F"/>
                </a:solidFill>
                <a:latin typeface="Tahoma"/>
                <a:cs typeface="Tahoma"/>
              </a:rPr>
              <a:t>лист</a:t>
            </a:r>
            <a:r>
              <a:rPr sz="18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Tahoma"/>
                <a:cs typeface="Tahoma"/>
              </a:rPr>
              <a:t>1 </a:t>
            </a:r>
            <a:r>
              <a:rPr sz="1400" spc="50" dirty="0">
                <a:solidFill>
                  <a:srgbClr val="C00000"/>
                </a:solidFill>
                <a:latin typeface="Tahoma"/>
                <a:cs typeface="Tahoma"/>
              </a:rPr>
              <a:t>ꟾ</a:t>
            </a:r>
            <a:r>
              <a:rPr sz="1400" spc="6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/>
                <a:cs typeface="Tahoma"/>
              </a:rPr>
              <a:t>бланк</a:t>
            </a:r>
            <a:r>
              <a:rPr sz="18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8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25" dirty="0">
                <a:solidFill>
                  <a:srgbClr val="001F5F"/>
                </a:solidFill>
                <a:latin typeface="Tahoma"/>
                <a:cs typeface="Tahoma"/>
              </a:rPr>
              <a:t>№</a:t>
            </a:r>
            <a:r>
              <a:rPr sz="18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Tahoma"/>
                <a:cs typeface="Tahoma"/>
              </a:rPr>
              <a:t>2</a:t>
            </a:r>
            <a:r>
              <a:rPr sz="18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001F5F"/>
                </a:solidFill>
                <a:latin typeface="Tahoma"/>
                <a:cs typeface="Tahoma"/>
              </a:rPr>
              <a:t>лист</a:t>
            </a:r>
            <a:r>
              <a:rPr sz="18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001F5F"/>
                </a:solidFill>
                <a:latin typeface="Tahoma"/>
                <a:cs typeface="Tahoma"/>
              </a:rPr>
              <a:t>2 </a:t>
            </a:r>
            <a:r>
              <a:rPr sz="1400" spc="50" dirty="0">
                <a:solidFill>
                  <a:srgbClr val="C00000"/>
                </a:solidFill>
                <a:latin typeface="Tahoma"/>
                <a:cs typeface="Tahoma"/>
              </a:rPr>
              <a:t>ꟾ</a:t>
            </a:r>
            <a:r>
              <a:rPr sz="1400" spc="6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001F5F"/>
                </a:solidFill>
                <a:latin typeface="Tahoma"/>
                <a:cs typeface="Tahoma"/>
              </a:rPr>
              <a:t>КИМ</a:t>
            </a:r>
            <a:endParaRPr sz="1800">
              <a:latin typeface="Tahoma"/>
              <a:cs typeface="Tahoma"/>
            </a:endParaRPr>
          </a:p>
          <a:p>
            <a:pPr marL="482600" algn="just">
              <a:lnSpc>
                <a:spcPct val="100000"/>
              </a:lnSpc>
              <a:spcBef>
                <a:spcPts val="540"/>
              </a:spcBef>
            </a:pPr>
            <a:r>
              <a:rPr sz="1400" spc="50" dirty="0">
                <a:solidFill>
                  <a:srgbClr val="C00000"/>
                </a:solidFill>
                <a:latin typeface="Tahoma"/>
                <a:cs typeface="Tahoma"/>
              </a:rPr>
              <a:t>ꟾ</a:t>
            </a:r>
            <a:r>
              <a:rPr sz="1400" spc="70" dirty="0">
                <a:solidFill>
                  <a:srgbClr val="C00000"/>
                </a:solidFill>
                <a:latin typeface="Tahoma"/>
                <a:cs typeface="Tahoma"/>
              </a:rPr>
              <a:t> 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контрольный</a:t>
            </a:r>
            <a:r>
              <a:rPr sz="180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/>
                <a:cs typeface="Tahoma"/>
              </a:rPr>
              <a:t>лист</a:t>
            </a:r>
            <a:endParaRPr sz="1800">
              <a:latin typeface="Tahoma"/>
              <a:cs typeface="Tahoma"/>
            </a:endParaRPr>
          </a:p>
          <a:p>
            <a:pPr marL="482600">
              <a:lnSpc>
                <a:spcPct val="100000"/>
              </a:lnSpc>
              <a:spcBef>
                <a:spcPts val="450"/>
              </a:spcBef>
            </a:pPr>
            <a:r>
              <a:rPr sz="1100" i="1" dirty="0">
                <a:solidFill>
                  <a:srgbClr val="252525"/>
                </a:solidFill>
                <a:latin typeface="Arial"/>
                <a:cs typeface="Arial"/>
              </a:rPr>
              <a:t>*</a:t>
            </a:r>
            <a:r>
              <a:rPr sz="900" i="1" dirty="0">
                <a:solidFill>
                  <a:srgbClr val="001F5F"/>
                </a:solidFill>
                <a:latin typeface="Arial"/>
                <a:cs typeface="Arial"/>
              </a:rPr>
              <a:t>за</a:t>
            </a:r>
            <a:r>
              <a:rPr sz="900" i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001F5F"/>
                </a:solidFill>
                <a:latin typeface="Arial"/>
                <a:cs typeface="Arial"/>
              </a:rPr>
              <a:t>исключением</a:t>
            </a:r>
            <a:r>
              <a:rPr sz="900" i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001F5F"/>
                </a:solidFill>
                <a:latin typeface="Arial"/>
                <a:cs typeface="Arial"/>
              </a:rPr>
              <a:t>экзаменов</a:t>
            </a:r>
            <a:r>
              <a:rPr sz="900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001F5F"/>
                </a:solidFill>
                <a:latin typeface="Arial"/>
                <a:cs typeface="Arial"/>
              </a:rPr>
              <a:t>по</a:t>
            </a:r>
            <a:r>
              <a:rPr sz="900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001F5F"/>
                </a:solidFill>
                <a:latin typeface="Arial"/>
                <a:cs typeface="Arial"/>
              </a:rPr>
              <a:t>информатике,</a:t>
            </a:r>
            <a:r>
              <a:rPr sz="900" i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001F5F"/>
                </a:solidFill>
                <a:latin typeface="Arial"/>
                <a:cs typeface="Arial"/>
              </a:rPr>
              <a:t>иностранным</a:t>
            </a:r>
            <a:r>
              <a:rPr sz="900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001F5F"/>
                </a:solidFill>
                <a:latin typeface="Arial"/>
                <a:cs typeface="Arial"/>
              </a:rPr>
              <a:t>языкам</a:t>
            </a:r>
            <a:r>
              <a:rPr sz="900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001F5F"/>
                </a:solidFill>
                <a:latin typeface="Arial"/>
                <a:cs typeface="Arial"/>
              </a:rPr>
              <a:t>(устная</a:t>
            </a:r>
            <a:r>
              <a:rPr sz="900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900" i="1" spc="-10" dirty="0">
                <a:solidFill>
                  <a:srgbClr val="001F5F"/>
                </a:solidFill>
                <a:latin typeface="Arial"/>
                <a:cs typeface="Arial"/>
              </a:rPr>
              <a:t>часть)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51980" y="1716495"/>
            <a:ext cx="4303395" cy="167449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Контрольный</a:t>
            </a:r>
            <a:r>
              <a:rPr sz="1800" b="1" spc="-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лист:</a:t>
            </a:r>
            <a:endParaRPr sz="1800">
              <a:latin typeface="Arial"/>
              <a:cs typeface="Arial"/>
            </a:endParaRPr>
          </a:p>
          <a:p>
            <a:pPr marL="100965">
              <a:lnSpc>
                <a:spcPct val="100000"/>
              </a:lnSpc>
              <a:spcBef>
                <a:spcPts val="275"/>
              </a:spcBef>
              <a:tabLst>
                <a:tab pos="283845" algn="l"/>
              </a:tabLst>
            </a:pP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ꟾ	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номер</a:t>
            </a:r>
            <a:r>
              <a:rPr sz="18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/>
                <a:cs typeface="Tahoma"/>
              </a:rPr>
              <a:t>КИМ</a:t>
            </a:r>
            <a:endParaRPr sz="18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  <a:spcBef>
                <a:spcPts val="540"/>
              </a:spcBef>
              <a:tabLst>
                <a:tab pos="283845" algn="l"/>
              </a:tabLst>
            </a:pP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ꟾ	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номер</a:t>
            </a:r>
            <a:r>
              <a:rPr sz="18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бланка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 регистрации</a:t>
            </a:r>
            <a:endParaRPr sz="18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  <a:spcBef>
                <a:spcPts val="540"/>
              </a:spcBef>
              <a:tabLst>
                <a:tab pos="283845" algn="l"/>
              </a:tabLst>
            </a:pP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ꟾ	</a:t>
            </a:r>
            <a:r>
              <a:rPr sz="1800" spc="-25" dirty="0">
                <a:solidFill>
                  <a:srgbClr val="001F5F"/>
                </a:solidFill>
                <a:latin typeface="Tahoma"/>
                <a:cs typeface="Tahoma"/>
              </a:rPr>
              <a:t>краткая</a:t>
            </a:r>
            <a:r>
              <a:rPr sz="18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инструкция</a:t>
            </a:r>
            <a:r>
              <a:rPr sz="18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8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endParaRPr sz="18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  <a:spcBef>
                <a:spcPts val="545"/>
              </a:spcBef>
              <a:tabLst>
                <a:tab pos="283845" algn="l"/>
              </a:tabLst>
            </a:pPr>
            <a:r>
              <a:rPr sz="1400" dirty="0">
                <a:solidFill>
                  <a:srgbClr val="C00000"/>
                </a:solidFill>
                <a:latin typeface="Tahoma"/>
                <a:cs typeface="Tahoma"/>
              </a:rPr>
              <a:t>ꟾ	</a:t>
            </a:r>
            <a:r>
              <a:rPr sz="1800" spc="-20" dirty="0">
                <a:solidFill>
                  <a:srgbClr val="001F5F"/>
                </a:solidFill>
                <a:latin typeface="Tahoma"/>
                <a:cs typeface="Tahoma"/>
              </a:rPr>
              <a:t>краткая</a:t>
            </a:r>
            <a:r>
              <a:rPr sz="18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инструкция</a:t>
            </a:r>
            <a:r>
              <a:rPr sz="18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8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участника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5276" y="3499103"/>
            <a:ext cx="3506724" cy="243230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82567" y="4472940"/>
            <a:ext cx="1540764" cy="2087880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657813" y="4306823"/>
            <a:ext cx="3068955" cy="2254250"/>
            <a:chOff x="657813" y="4306823"/>
            <a:chExt cx="3068955" cy="2254250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32660" y="4472939"/>
              <a:ext cx="1493519" cy="20878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7813" y="4306823"/>
              <a:ext cx="1533698" cy="217170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582670" y="1014222"/>
            <a:ext cx="5658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4595" marR="5080" indent="-119253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Экзаменационные</a:t>
            </a:r>
            <a:r>
              <a:rPr sz="16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6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печатаются</a:t>
            </a: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черно-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белом</a:t>
            </a:r>
            <a:r>
              <a:rPr sz="1600" spc="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цвете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режиме</a:t>
            </a:r>
            <a:r>
              <a:rPr sz="16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односторонней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печати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6667" y="4719904"/>
            <a:ext cx="1882775" cy="1520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557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Номер</a:t>
            </a:r>
            <a:r>
              <a:rPr sz="1400" spc="10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AF50"/>
                </a:solidFill>
                <a:latin typeface="Tahoma"/>
                <a:cs typeface="Tahoma"/>
              </a:rPr>
              <a:t>бланка </a:t>
            </a: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регистрации</a:t>
            </a:r>
            <a:r>
              <a:rPr sz="1400" spc="-8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и</a:t>
            </a:r>
            <a:r>
              <a:rPr sz="1400" spc="-4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AF50"/>
                </a:solidFill>
                <a:latin typeface="Tahoma"/>
                <a:cs typeface="Tahoma"/>
              </a:rPr>
              <a:t>номер </a:t>
            </a: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КИМ</a:t>
            </a:r>
            <a:r>
              <a:rPr sz="1400" spc="7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Arial"/>
                <a:cs typeface="Arial"/>
              </a:rPr>
              <a:t>должен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00AF50"/>
                </a:solidFill>
                <a:latin typeface="Arial"/>
                <a:cs typeface="Arial"/>
              </a:rPr>
              <a:t>совпадать</a:t>
            </a:r>
            <a:r>
              <a:rPr sz="1400" b="1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00AF50"/>
                </a:solidFill>
                <a:latin typeface="Tahoma"/>
                <a:cs typeface="Tahoma"/>
              </a:rPr>
              <a:t>с</a:t>
            </a:r>
            <a:r>
              <a:rPr sz="1400" spc="-9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AF50"/>
                </a:solidFill>
                <a:latin typeface="Tahoma"/>
                <a:cs typeface="Tahoma"/>
              </a:rPr>
              <a:t>номером </a:t>
            </a: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бланка</a:t>
            </a:r>
            <a:r>
              <a:rPr sz="1400" spc="-8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AF50"/>
                </a:solidFill>
                <a:latin typeface="Tahoma"/>
                <a:cs typeface="Tahoma"/>
              </a:rPr>
              <a:t>регистрации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и</a:t>
            </a:r>
            <a:r>
              <a:rPr sz="1400" spc="6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номером</a:t>
            </a:r>
            <a:r>
              <a:rPr sz="1400" spc="2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КИМ</a:t>
            </a:r>
            <a:r>
              <a:rPr sz="1400" spc="4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0AF50"/>
                </a:solidFill>
                <a:latin typeface="Tahoma"/>
                <a:cs typeface="Tahoma"/>
              </a:rPr>
              <a:t>на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AF50"/>
                </a:solidFill>
                <a:latin typeface="Tahoma"/>
                <a:cs typeface="Tahoma"/>
              </a:rPr>
              <a:t>контрольном</a:t>
            </a:r>
            <a:r>
              <a:rPr sz="1400" spc="-9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AF50"/>
                </a:solidFill>
                <a:latin typeface="Tahoma"/>
                <a:cs typeface="Tahoma"/>
              </a:rPr>
              <a:t>листе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061716" y="1056639"/>
            <a:ext cx="367665" cy="419100"/>
          </a:xfrm>
          <a:custGeom>
            <a:avLst/>
            <a:gdLst/>
            <a:ahLst/>
            <a:cxnLst/>
            <a:rect l="l" t="t" r="r" b="b"/>
            <a:pathLst>
              <a:path w="367664" h="419100">
                <a:moveTo>
                  <a:pt x="274320" y="83312"/>
                </a:moveTo>
                <a:lnTo>
                  <a:pt x="0" y="83312"/>
                </a:lnTo>
                <a:lnTo>
                  <a:pt x="0" y="418592"/>
                </a:lnTo>
                <a:lnTo>
                  <a:pt x="274320" y="418592"/>
                </a:lnTo>
                <a:lnTo>
                  <a:pt x="274320" y="83312"/>
                </a:lnTo>
                <a:close/>
              </a:path>
              <a:path w="367664" h="419100">
                <a:moveTo>
                  <a:pt x="321564" y="39370"/>
                </a:moveTo>
                <a:lnTo>
                  <a:pt x="45720" y="39370"/>
                </a:lnTo>
                <a:lnTo>
                  <a:pt x="45720" y="68580"/>
                </a:lnTo>
                <a:lnTo>
                  <a:pt x="289433" y="68580"/>
                </a:lnTo>
                <a:lnTo>
                  <a:pt x="289433" y="377190"/>
                </a:lnTo>
                <a:lnTo>
                  <a:pt x="321564" y="377190"/>
                </a:lnTo>
                <a:lnTo>
                  <a:pt x="321564" y="68580"/>
                </a:lnTo>
                <a:lnTo>
                  <a:pt x="321564" y="39370"/>
                </a:lnTo>
                <a:close/>
              </a:path>
              <a:path w="367664" h="419100">
                <a:moveTo>
                  <a:pt x="367284" y="0"/>
                </a:moveTo>
                <a:lnTo>
                  <a:pt x="94488" y="0"/>
                </a:lnTo>
                <a:lnTo>
                  <a:pt x="94488" y="25400"/>
                </a:lnTo>
                <a:lnTo>
                  <a:pt x="338455" y="25400"/>
                </a:lnTo>
                <a:lnTo>
                  <a:pt x="338455" y="330200"/>
                </a:lnTo>
                <a:lnTo>
                  <a:pt x="367284" y="330200"/>
                </a:lnTo>
                <a:lnTo>
                  <a:pt x="367284" y="25400"/>
                </a:lnTo>
                <a:lnTo>
                  <a:pt x="367284" y="0"/>
                </a:lnTo>
                <a:close/>
              </a:path>
            </a:pathLst>
          </a:custGeom>
          <a:solidFill>
            <a:srgbClr val="AE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37844"/>
            <a:ext cx="12179935" cy="5820410"/>
            <a:chOff x="0" y="1037844"/>
            <a:chExt cx="12179935" cy="5820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7211" y="4204716"/>
              <a:ext cx="6129528" cy="22631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093" y="1037844"/>
              <a:ext cx="2205818" cy="312115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60" y="1717548"/>
              <a:ext cx="2479548" cy="31546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8732" y="2121407"/>
              <a:ext cx="2761488" cy="399897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7518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Проверка</a:t>
            </a:r>
            <a:r>
              <a:rPr spc="-11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качества</a:t>
            </a:r>
            <a:r>
              <a:rPr spc="-8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печати</a:t>
            </a:r>
            <a:r>
              <a:rPr spc="-100" dirty="0">
                <a:solidFill>
                  <a:srgbClr val="252525"/>
                </a:solidFill>
              </a:rPr>
              <a:t> </a:t>
            </a:r>
            <a:r>
              <a:rPr spc="-25" dirty="0">
                <a:solidFill>
                  <a:srgbClr val="252525"/>
                </a:solidFill>
              </a:rPr>
              <a:t>ЭМ</a:t>
            </a:r>
          </a:p>
        </p:txBody>
      </p:sp>
      <p:sp>
        <p:nvSpPr>
          <p:cNvPr id="8" name="object 8"/>
          <p:cNvSpPr/>
          <p:nvPr/>
        </p:nvSpPr>
        <p:spPr>
          <a:xfrm>
            <a:off x="6408420" y="1786127"/>
            <a:ext cx="102235" cy="646430"/>
          </a:xfrm>
          <a:custGeom>
            <a:avLst/>
            <a:gdLst/>
            <a:ahLst/>
            <a:cxnLst/>
            <a:rect l="l" t="t" r="r" b="b"/>
            <a:pathLst>
              <a:path w="102234" h="646430">
                <a:moveTo>
                  <a:pt x="102107" y="0"/>
                </a:moveTo>
                <a:lnTo>
                  <a:pt x="0" y="0"/>
                </a:lnTo>
                <a:lnTo>
                  <a:pt x="0" y="646176"/>
                </a:lnTo>
                <a:lnTo>
                  <a:pt x="102107" y="646176"/>
                </a:lnTo>
                <a:lnTo>
                  <a:pt x="102107" y="0"/>
                </a:lnTo>
                <a:close/>
              </a:path>
            </a:pathLst>
          </a:custGeom>
          <a:solidFill>
            <a:srgbClr val="29D3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08420" y="2685288"/>
            <a:ext cx="102235" cy="646430"/>
          </a:xfrm>
          <a:custGeom>
            <a:avLst/>
            <a:gdLst/>
            <a:ahLst/>
            <a:cxnLst/>
            <a:rect l="l" t="t" r="r" b="b"/>
            <a:pathLst>
              <a:path w="102234" h="646429">
                <a:moveTo>
                  <a:pt x="102107" y="0"/>
                </a:moveTo>
                <a:lnTo>
                  <a:pt x="0" y="0"/>
                </a:lnTo>
                <a:lnTo>
                  <a:pt x="0" y="646176"/>
                </a:lnTo>
                <a:lnTo>
                  <a:pt x="102107" y="646176"/>
                </a:lnTo>
                <a:lnTo>
                  <a:pt x="102107" y="0"/>
                </a:lnTo>
                <a:close/>
              </a:path>
            </a:pathLst>
          </a:custGeom>
          <a:solidFill>
            <a:srgbClr val="29D3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724904" y="1784350"/>
            <a:ext cx="4740275" cy="2307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943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Проверить</a:t>
            </a:r>
            <a:r>
              <a:rPr sz="18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качество</a:t>
            </a:r>
            <a:r>
              <a:rPr sz="1800" spc="-1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Tahoma"/>
                <a:cs typeface="Tahoma"/>
              </a:rPr>
              <a:t>печати</a:t>
            </a:r>
            <a:r>
              <a:rPr sz="1800" spc="-1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каждого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комплекта</a:t>
            </a:r>
            <a:r>
              <a:rPr sz="1800" spc="-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16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8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/>
                <a:cs typeface="Tahoma"/>
              </a:rPr>
              <a:t>(по</a:t>
            </a:r>
            <a:r>
              <a:rPr sz="1800" spc="-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контрольному</a:t>
            </a:r>
            <a:r>
              <a:rPr sz="18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листу)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1800">
              <a:latin typeface="Tahoma"/>
              <a:cs typeface="Tahoma"/>
            </a:endParaRPr>
          </a:p>
          <a:p>
            <a:pPr marL="12700" marR="1440815">
              <a:lnSpc>
                <a:spcPct val="100000"/>
              </a:lnSpc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Подтвердить</a:t>
            </a:r>
            <a:r>
              <a:rPr sz="18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качество</a:t>
            </a:r>
            <a:r>
              <a:rPr sz="1800" spc="-1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печати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в программном</a:t>
            </a:r>
            <a:r>
              <a:rPr sz="18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обеспечении*</a:t>
            </a:r>
            <a:endParaRPr sz="1800">
              <a:latin typeface="Tahoma"/>
              <a:cs typeface="Tahoma"/>
            </a:endParaRPr>
          </a:p>
          <a:p>
            <a:pPr marL="1997075" marR="5080">
              <a:lnSpc>
                <a:spcPct val="100000"/>
              </a:lnSpc>
              <a:spcBef>
                <a:spcPts val="1555"/>
              </a:spcBef>
            </a:pP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*Подтверждение</a:t>
            </a:r>
            <a:r>
              <a:rPr sz="1400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20" dirty="0">
                <a:solidFill>
                  <a:srgbClr val="001F5F"/>
                </a:solidFill>
                <a:latin typeface="Arial"/>
                <a:cs typeface="Arial"/>
              </a:rPr>
              <a:t>качества</a:t>
            </a:r>
            <a:r>
              <a:rPr sz="1400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400" i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25" dirty="0">
                <a:solidFill>
                  <a:srgbClr val="001F5F"/>
                </a:solidFill>
                <a:latin typeface="Arial"/>
                <a:cs typeface="Arial"/>
              </a:rPr>
              <a:t>ПО </a:t>
            </a:r>
            <a:r>
              <a:rPr sz="1400" i="1" spc="-20" dirty="0">
                <a:solidFill>
                  <a:srgbClr val="001F5F"/>
                </a:solidFill>
                <a:latin typeface="Arial"/>
                <a:cs typeface="Arial"/>
              </a:rPr>
              <a:t>осуществляется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после</a:t>
            </a:r>
            <a:r>
              <a:rPr sz="1400" i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печати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каждого</a:t>
            </a:r>
            <a:r>
              <a:rPr sz="1400" i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комплекта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544" y="4628388"/>
            <a:ext cx="4613275" cy="1871980"/>
          </a:xfrm>
          <a:custGeom>
            <a:avLst/>
            <a:gdLst/>
            <a:ahLst/>
            <a:cxnLst/>
            <a:rect l="l" t="t" r="r" b="b"/>
            <a:pathLst>
              <a:path w="4613275" h="1871979">
                <a:moveTo>
                  <a:pt x="4301235" y="0"/>
                </a:moveTo>
                <a:lnTo>
                  <a:pt x="311912" y="0"/>
                </a:lnTo>
                <a:lnTo>
                  <a:pt x="265820" y="3383"/>
                </a:lnTo>
                <a:lnTo>
                  <a:pt x="221828" y="13210"/>
                </a:lnTo>
                <a:lnTo>
                  <a:pt x="180418" y="28998"/>
                </a:lnTo>
                <a:lnTo>
                  <a:pt x="142073" y="50264"/>
                </a:lnTo>
                <a:lnTo>
                  <a:pt x="107275" y="76524"/>
                </a:lnTo>
                <a:lnTo>
                  <a:pt x="76507" y="107296"/>
                </a:lnTo>
                <a:lnTo>
                  <a:pt x="50251" y="142095"/>
                </a:lnTo>
                <a:lnTo>
                  <a:pt x="28990" y="180440"/>
                </a:lnTo>
                <a:lnTo>
                  <a:pt x="13206" y="221846"/>
                </a:lnTo>
                <a:lnTo>
                  <a:pt x="3381" y="265831"/>
                </a:lnTo>
                <a:lnTo>
                  <a:pt x="0" y="311912"/>
                </a:lnTo>
                <a:lnTo>
                  <a:pt x="0" y="1559560"/>
                </a:lnTo>
                <a:lnTo>
                  <a:pt x="3381" y="1605651"/>
                </a:lnTo>
                <a:lnTo>
                  <a:pt x="13206" y="1649643"/>
                </a:lnTo>
                <a:lnTo>
                  <a:pt x="28990" y="1691053"/>
                </a:lnTo>
                <a:lnTo>
                  <a:pt x="50251" y="1729398"/>
                </a:lnTo>
                <a:lnTo>
                  <a:pt x="76507" y="1764196"/>
                </a:lnTo>
                <a:lnTo>
                  <a:pt x="107275" y="1794964"/>
                </a:lnTo>
                <a:lnTo>
                  <a:pt x="142073" y="1821220"/>
                </a:lnTo>
                <a:lnTo>
                  <a:pt x="180418" y="1842481"/>
                </a:lnTo>
                <a:lnTo>
                  <a:pt x="221828" y="1858265"/>
                </a:lnTo>
                <a:lnTo>
                  <a:pt x="265820" y="1868090"/>
                </a:lnTo>
                <a:lnTo>
                  <a:pt x="311912" y="1871472"/>
                </a:lnTo>
                <a:lnTo>
                  <a:pt x="4301235" y="1871472"/>
                </a:lnTo>
                <a:lnTo>
                  <a:pt x="4347316" y="1868090"/>
                </a:lnTo>
                <a:lnTo>
                  <a:pt x="4391301" y="1858265"/>
                </a:lnTo>
                <a:lnTo>
                  <a:pt x="4432707" y="1842481"/>
                </a:lnTo>
                <a:lnTo>
                  <a:pt x="4471052" y="1821220"/>
                </a:lnTo>
                <a:lnTo>
                  <a:pt x="4505851" y="1794964"/>
                </a:lnTo>
                <a:lnTo>
                  <a:pt x="4536623" y="1764196"/>
                </a:lnTo>
                <a:lnTo>
                  <a:pt x="4562883" y="1729398"/>
                </a:lnTo>
                <a:lnTo>
                  <a:pt x="4584149" y="1691053"/>
                </a:lnTo>
                <a:lnTo>
                  <a:pt x="4599937" y="1649643"/>
                </a:lnTo>
                <a:lnTo>
                  <a:pt x="4609764" y="1605651"/>
                </a:lnTo>
                <a:lnTo>
                  <a:pt x="4613147" y="1559560"/>
                </a:lnTo>
                <a:lnTo>
                  <a:pt x="4613147" y="311912"/>
                </a:lnTo>
                <a:lnTo>
                  <a:pt x="4609764" y="265831"/>
                </a:lnTo>
                <a:lnTo>
                  <a:pt x="4599937" y="221846"/>
                </a:lnTo>
                <a:lnTo>
                  <a:pt x="4584149" y="180440"/>
                </a:lnTo>
                <a:lnTo>
                  <a:pt x="4562883" y="142095"/>
                </a:lnTo>
                <a:lnTo>
                  <a:pt x="4536623" y="107296"/>
                </a:lnTo>
                <a:lnTo>
                  <a:pt x="4505851" y="76524"/>
                </a:lnTo>
                <a:lnTo>
                  <a:pt x="4471052" y="50264"/>
                </a:lnTo>
                <a:lnTo>
                  <a:pt x="4432707" y="28998"/>
                </a:lnTo>
                <a:lnTo>
                  <a:pt x="4391301" y="13210"/>
                </a:lnTo>
                <a:lnTo>
                  <a:pt x="4347316" y="3383"/>
                </a:lnTo>
                <a:lnTo>
                  <a:pt x="4301235" y="0"/>
                </a:lnTo>
                <a:close/>
              </a:path>
            </a:pathLst>
          </a:custGeom>
          <a:solidFill>
            <a:srgbClr val="E8E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544" y="998219"/>
            <a:ext cx="4613275" cy="1614170"/>
          </a:xfrm>
          <a:custGeom>
            <a:avLst/>
            <a:gdLst/>
            <a:ahLst/>
            <a:cxnLst/>
            <a:rect l="l" t="t" r="r" b="b"/>
            <a:pathLst>
              <a:path w="4613275" h="1614170">
                <a:moveTo>
                  <a:pt x="4344161" y="0"/>
                </a:moveTo>
                <a:lnTo>
                  <a:pt x="268986" y="0"/>
                </a:lnTo>
                <a:lnTo>
                  <a:pt x="220636" y="4332"/>
                </a:lnTo>
                <a:lnTo>
                  <a:pt x="175130" y="16824"/>
                </a:lnTo>
                <a:lnTo>
                  <a:pt x="133225" y="36717"/>
                </a:lnTo>
                <a:lnTo>
                  <a:pt x="95683" y="63251"/>
                </a:lnTo>
                <a:lnTo>
                  <a:pt x="63263" y="95668"/>
                </a:lnTo>
                <a:lnTo>
                  <a:pt x="36725" y="133208"/>
                </a:lnTo>
                <a:lnTo>
                  <a:pt x="16829" y="175114"/>
                </a:lnTo>
                <a:lnTo>
                  <a:pt x="4333" y="220626"/>
                </a:lnTo>
                <a:lnTo>
                  <a:pt x="0" y="268985"/>
                </a:lnTo>
                <a:lnTo>
                  <a:pt x="0" y="1344929"/>
                </a:lnTo>
                <a:lnTo>
                  <a:pt x="4333" y="1393289"/>
                </a:lnTo>
                <a:lnTo>
                  <a:pt x="16829" y="1438801"/>
                </a:lnTo>
                <a:lnTo>
                  <a:pt x="36725" y="1480707"/>
                </a:lnTo>
                <a:lnTo>
                  <a:pt x="63263" y="1518247"/>
                </a:lnTo>
                <a:lnTo>
                  <a:pt x="95683" y="1550664"/>
                </a:lnTo>
                <a:lnTo>
                  <a:pt x="133225" y="1577198"/>
                </a:lnTo>
                <a:lnTo>
                  <a:pt x="175130" y="1597091"/>
                </a:lnTo>
                <a:lnTo>
                  <a:pt x="220636" y="1609583"/>
                </a:lnTo>
                <a:lnTo>
                  <a:pt x="268986" y="1613915"/>
                </a:lnTo>
                <a:lnTo>
                  <a:pt x="4344161" y="1613915"/>
                </a:lnTo>
                <a:lnTo>
                  <a:pt x="4392521" y="1609583"/>
                </a:lnTo>
                <a:lnTo>
                  <a:pt x="4438033" y="1597091"/>
                </a:lnTo>
                <a:lnTo>
                  <a:pt x="4479939" y="1577198"/>
                </a:lnTo>
                <a:lnTo>
                  <a:pt x="4517479" y="1550664"/>
                </a:lnTo>
                <a:lnTo>
                  <a:pt x="4549896" y="1518247"/>
                </a:lnTo>
                <a:lnTo>
                  <a:pt x="4576430" y="1480707"/>
                </a:lnTo>
                <a:lnTo>
                  <a:pt x="4596323" y="1438801"/>
                </a:lnTo>
                <a:lnTo>
                  <a:pt x="4608815" y="1393289"/>
                </a:lnTo>
                <a:lnTo>
                  <a:pt x="4613147" y="1344929"/>
                </a:lnTo>
                <a:lnTo>
                  <a:pt x="4613147" y="268985"/>
                </a:lnTo>
                <a:lnTo>
                  <a:pt x="4608815" y="220626"/>
                </a:lnTo>
                <a:lnTo>
                  <a:pt x="4596323" y="175114"/>
                </a:lnTo>
                <a:lnTo>
                  <a:pt x="4576430" y="133208"/>
                </a:lnTo>
                <a:lnTo>
                  <a:pt x="4549896" y="95668"/>
                </a:lnTo>
                <a:lnTo>
                  <a:pt x="4517479" y="63251"/>
                </a:lnTo>
                <a:lnTo>
                  <a:pt x="4479939" y="36717"/>
                </a:lnTo>
                <a:lnTo>
                  <a:pt x="4438033" y="16824"/>
                </a:lnTo>
                <a:lnTo>
                  <a:pt x="4392521" y="4332"/>
                </a:lnTo>
                <a:lnTo>
                  <a:pt x="4344161" y="0"/>
                </a:lnTo>
                <a:close/>
              </a:path>
            </a:pathLst>
          </a:custGeom>
          <a:solidFill>
            <a:srgbClr val="E8E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505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Основные</a:t>
            </a:r>
            <a:r>
              <a:rPr spc="-4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ошибки</a:t>
            </a:r>
            <a:r>
              <a:rPr spc="-5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при</a:t>
            </a:r>
            <a:r>
              <a:rPr spc="-3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печати</a:t>
            </a:r>
            <a:r>
              <a:rPr spc="-2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ЭМ</a:t>
            </a:r>
            <a:r>
              <a:rPr spc="-3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4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5" name="object 5"/>
          <p:cNvSpPr/>
          <p:nvPr/>
        </p:nvSpPr>
        <p:spPr>
          <a:xfrm>
            <a:off x="4890515" y="1415796"/>
            <a:ext cx="1142365" cy="1003935"/>
          </a:xfrm>
          <a:custGeom>
            <a:avLst/>
            <a:gdLst/>
            <a:ahLst/>
            <a:cxnLst/>
            <a:rect l="l" t="t" r="r" b="b"/>
            <a:pathLst>
              <a:path w="1142364" h="1003935">
                <a:moveTo>
                  <a:pt x="418719" y="806576"/>
                </a:moveTo>
                <a:lnTo>
                  <a:pt x="329438" y="895223"/>
                </a:lnTo>
                <a:lnTo>
                  <a:pt x="368849" y="922090"/>
                </a:lnTo>
                <a:lnTo>
                  <a:pt x="410326" y="945666"/>
                </a:lnTo>
                <a:lnTo>
                  <a:pt x="453525" y="965642"/>
                </a:lnTo>
                <a:lnTo>
                  <a:pt x="498101" y="981713"/>
                </a:lnTo>
                <a:lnTo>
                  <a:pt x="543710" y="993572"/>
                </a:lnTo>
                <a:lnTo>
                  <a:pt x="590008" y="1000912"/>
                </a:lnTo>
                <a:lnTo>
                  <a:pt x="636651" y="1003426"/>
                </a:lnTo>
                <a:lnTo>
                  <a:pt x="686220" y="1001186"/>
                </a:lnTo>
                <a:lnTo>
                  <a:pt x="734262" y="994592"/>
                </a:lnTo>
                <a:lnTo>
                  <a:pt x="780586" y="983837"/>
                </a:lnTo>
                <a:lnTo>
                  <a:pt x="825001" y="969115"/>
                </a:lnTo>
                <a:lnTo>
                  <a:pt x="867317" y="950616"/>
                </a:lnTo>
                <a:lnTo>
                  <a:pt x="907344" y="928534"/>
                </a:lnTo>
                <a:lnTo>
                  <a:pt x="944889" y="903062"/>
                </a:lnTo>
                <a:lnTo>
                  <a:pt x="954425" y="895223"/>
                </a:lnTo>
                <a:lnTo>
                  <a:pt x="636651" y="895223"/>
                </a:lnTo>
                <a:lnTo>
                  <a:pt x="595673" y="890258"/>
                </a:lnTo>
                <a:lnTo>
                  <a:pt x="551361" y="876784"/>
                </a:lnTo>
                <a:lnTo>
                  <a:pt x="505745" y="856927"/>
                </a:lnTo>
                <a:lnTo>
                  <a:pt x="460854" y="832816"/>
                </a:lnTo>
                <a:lnTo>
                  <a:pt x="418719" y="806576"/>
                </a:lnTo>
                <a:close/>
              </a:path>
              <a:path w="1142364" h="1003935">
                <a:moveTo>
                  <a:pt x="971601" y="130301"/>
                </a:moveTo>
                <a:lnTo>
                  <a:pt x="636651" y="130301"/>
                </a:lnTo>
                <a:lnTo>
                  <a:pt x="686637" y="133333"/>
                </a:lnTo>
                <a:lnTo>
                  <a:pt x="734610" y="142155"/>
                </a:lnTo>
                <a:lnTo>
                  <a:pt x="780223" y="156357"/>
                </a:lnTo>
                <a:lnTo>
                  <a:pt x="823132" y="175530"/>
                </a:lnTo>
                <a:lnTo>
                  <a:pt x="862991" y="199264"/>
                </a:lnTo>
                <a:lnTo>
                  <a:pt x="899454" y="227150"/>
                </a:lnTo>
                <a:lnTo>
                  <a:pt x="932176" y="258778"/>
                </a:lnTo>
                <a:lnTo>
                  <a:pt x="960812" y="293738"/>
                </a:lnTo>
                <a:lnTo>
                  <a:pt x="985016" y="331621"/>
                </a:lnTo>
                <a:lnTo>
                  <a:pt x="1004443" y="372018"/>
                </a:lnTo>
                <a:lnTo>
                  <a:pt x="1018747" y="414518"/>
                </a:lnTo>
                <a:lnTo>
                  <a:pt x="1027583" y="458711"/>
                </a:lnTo>
                <a:lnTo>
                  <a:pt x="1030605" y="504189"/>
                </a:lnTo>
                <a:lnTo>
                  <a:pt x="1027604" y="552983"/>
                </a:lnTo>
                <a:lnTo>
                  <a:pt x="1027583" y="553328"/>
                </a:lnTo>
                <a:lnTo>
                  <a:pt x="1018804" y="600311"/>
                </a:lnTo>
                <a:lnTo>
                  <a:pt x="1018747" y="600620"/>
                </a:lnTo>
                <a:lnTo>
                  <a:pt x="1004443" y="645702"/>
                </a:lnTo>
                <a:lnTo>
                  <a:pt x="985016" y="688214"/>
                </a:lnTo>
                <a:lnTo>
                  <a:pt x="960812" y="727790"/>
                </a:lnTo>
                <a:lnTo>
                  <a:pt x="932176" y="764069"/>
                </a:lnTo>
                <a:lnTo>
                  <a:pt x="899454" y="796688"/>
                </a:lnTo>
                <a:lnTo>
                  <a:pt x="862991" y="825284"/>
                </a:lnTo>
                <a:lnTo>
                  <a:pt x="823132" y="849495"/>
                </a:lnTo>
                <a:lnTo>
                  <a:pt x="780223" y="868956"/>
                </a:lnTo>
                <a:lnTo>
                  <a:pt x="734610" y="883307"/>
                </a:lnTo>
                <a:lnTo>
                  <a:pt x="686637" y="892183"/>
                </a:lnTo>
                <a:lnTo>
                  <a:pt x="636651" y="895223"/>
                </a:lnTo>
                <a:lnTo>
                  <a:pt x="954425" y="895223"/>
                </a:lnTo>
                <a:lnTo>
                  <a:pt x="1011777" y="842714"/>
                </a:lnTo>
                <a:lnTo>
                  <a:pt x="1040737" y="808224"/>
                </a:lnTo>
                <a:lnTo>
                  <a:pt x="1066455" y="771114"/>
                </a:lnTo>
                <a:lnTo>
                  <a:pt x="1088739" y="731574"/>
                </a:lnTo>
                <a:lnTo>
                  <a:pt x="1107399" y="689799"/>
                </a:lnTo>
                <a:lnTo>
                  <a:pt x="1122244" y="645981"/>
                </a:lnTo>
                <a:lnTo>
                  <a:pt x="1133010" y="600620"/>
                </a:lnTo>
                <a:lnTo>
                  <a:pt x="1139678" y="553328"/>
                </a:lnTo>
                <a:lnTo>
                  <a:pt x="1141984" y="504189"/>
                </a:lnTo>
                <a:lnTo>
                  <a:pt x="1139760" y="458711"/>
                </a:lnTo>
                <a:lnTo>
                  <a:pt x="1133083" y="412589"/>
                </a:lnTo>
                <a:lnTo>
                  <a:pt x="1122244" y="368146"/>
                </a:lnTo>
                <a:lnTo>
                  <a:pt x="1107399" y="324963"/>
                </a:lnTo>
                <a:lnTo>
                  <a:pt x="1088739" y="283309"/>
                </a:lnTo>
                <a:lnTo>
                  <a:pt x="1066455" y="243451"/>
                </a:lnTo>
                <a:lnTo>
                  <a:pt x="1040737" y="205655"/>
                </a:lnTo>
                <a:lnTo>
                  <a:pt x="1011777" y="170190"/>
                </a:lnTo>
                <a:lnTo>
                  <a:pt x="979764" y="137323"/>
                </a:lnTo>
                <a:lnTo>
                  <a:pt x="971601" y="130301"/>
                </a:lnTo>
                <a:close/>
              </a:path>
              <a:path w="1142364" h="1003935">
                <a:moveTo>
                  <a:pt x="440944" y="504189"/>
                </a:moveTo>
                <a:lnTo>
                  <a:pt x="0" y="504189"/>
                </a:lnTo>
                <a:lnTo>
                  <a:pt x="220472" y="742695"/>
                </a:lnTo>
                <a:lnTo>
                  <a:pt x="440944" y="504189"/>
                </a:lnTo>
                <a:close/>
              </a:path>
              <a:path w="1142364" h="1003935">
                <a:moveTo>
                  <a:pt x="681228" y="241045"/>
                </a:moveTo>
                <a:lnTo>
                  <a:pt x="594613" y="241045"/>
                </a:lnTo>
                <a:lnTo>
                  <a:pt x="594613" y="523875"/>
                </a:lnTo>
                <a:lnTo>
                  <a:pt x="790321" y="720598"/>
                </a:lnTo>
                <a:lnTo>
                  <a:pt x="857123" y="654176"/>
                </a:lnTo>
                <a:lnTo>
                  <a:pt x="681228" y="504189"/>
                </a:lnTo>
                <a:lnTo>
                  <a:pt x="681228" y="241045"/>
                </a:lnTo>
                <a:close/>
              </a:path>
              <a:path w="1142364" h="1003935">
                <a:moveTo>
                  <a:pt x="636651" y="0"/>
                </a:moveTo>
                <a:lnTo>
                  <a:pt x="590777" y="2240"/>
                </a:lnTo>
                <a:lnTo>
                  <a:pt x="545997" y="8838"/>
                </a:lnTo>
                <a:lnTo>
                  <a:pt x="502527" y="19606"/>
                </a:lnTo>
                <a:lnTo>
                  <a:pt x="460586" y="34360"/>
                </a:lnTo>
                <a:lnTo>
                  <a:pt x="420392" y="52913"/>
                </a:lnTo>
                <a:lnTo>
                  <a:pt x="382161" y="75079"/>
                </a:lnTo>
                <a:lnTo>
                  <a:pt x="346113" y="100672"/>
                </a:lnTo>
                <a:lnTo>
                  <a:pt x="312464" y="129507"/>
                </a:lnTo>
                <a:lnTo>
                  <a:pt x="281433" y="161396"/>
                </a:lnTo>
                <a:lnTo>
                  <a:pt x="253237" y="196155"/>
                </a:lnTo>
                <a:lnTo>
                  <a:pt x="228094" y="233598"/>
                </a:lnTo>
                <a:lnTo>
                  <a:pt x="206222" y="273538"/>
                </a:lnTo>
                <a:lnTo>
                  <a:pt x="187838" y="315789"/>
                </a:lnTo>
                <a:lnTo>
                  <a:pt x="173160" y="360166"/>
                </a:lnTo>
                <a:lnTo>
                  <a:pt x="162407" y="406482"/>
                </a:lnTo>
                <a:lnTo>
                  <a:pt x="155795" y="454552"/>
                </a:lnTo>
                <a:lnTo>
                  <a:pt x="153543" y="504189"/>
                </a:lnTo>
                <a:lnTo>
                  <a:pt x="262636" y="504189"/>
                </a:lnTo>
                <a:lnTo>
                  <a:pt x="270926" y="454974"/>
                </a:lnTo>
                <a:lnTo>
                  <a:pt x="284467" y="407306"/>
                </a:lnTo>
                <a:lnTo>
                  <a:pt x="302930" y="361705"/>
                </a:lnTo>
                <a:lnTo>
                  <a:pt x="325990" y="318694"/>
                </a:lnTo>
                <a:lnTo>
                  <a:pt x="353318" y="278793"/>
                </a:lnTo>
                <a:lnTo>
                  <a:pt x="384587" y="242522"/>
                </a:lnTo>
                <a:lnTo>
                  <a:pt x="419471" y="210402"/>
                </a:lnTo>
                <a:lnTo>
                  <a:pt x="457642" y="182955"/>
                </a:lnTo>
                <a:lnTo>
                  <a:pt x="498772" y="160700"/>
                </a:lnTo>
                <a:lnTo>
                  <a:pt x="542535" y="144159"/>
                </a:lnTo>
                <a:lnTo>
                  <a:pt x="588604" y="133853"/>
                </a:lnTo>
                <a:lnTo>
                  <a:pt x="636651" y="130301"/>
                </a:lnTo>
                <a:lnTo>
                  <a:pt x="971601" y="130301"/>
                </a:lnTo>
                <a:lnTo>
                  <a:pt x="944889" y="107322"/>
                </a:lnTo>
                <a:lnTo>
                  <a:pt x="907344" y="80453"/>
                </a:lnTo>
                <a:lnTo>
                  <a:pt x="867317" y="56984"/>
                </a:lnTo>
                <a:lnTo>
                  <a:pt x="825001" y="37183"/>
                </a:lnTo>
                <a:lnTo>
                  <a:pt x="780586" y="21316"/>
                </a:lnTo>
                <a:lnTo>
                  <a:pt x="734262" y="9652"/>
                </a:lnTo>
                <a:lnTo>
                  <a:pt x="686220" y="2457"/>
                </a:lnTo>
                <a:lnTo>
                  <a:pt x="636651" y="0"/>
                </a:lnTo>
                <a:close/>
              </a:path>
            </a:pathLst>
          </a:custGeom>
          <a:solidFill>
            <a:srgbClr val="3E6C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46876" y="1444752"/>
            <a:ext cx="885825" cy="908685"/>
          </a:xfrm>
          <a:custGeom>
            <a:avLst/>
            <a:gdLst/>
            <a:ahLst/>
            <a:cxnLst/>
            <a:rect l="l" t="t" r="r" b="b"/>
            <a:pathLst>
              <a:path w="885825" h="908685">
                <a:moveTo>
                  <a:pt x="838073" y="0"/>
                </a:moveTo>
                <a:lnTo>
                  <a:pt x="237236" y="0"/>
                </a:lnTo>
                <a:lnTo>
                  <a:pt x="218723" y="3343"/>
                </a:lnTo>
                <a:lnTo>
                  <a:pt x="203628" y="12461"/>
                </a:lnTo>
                <a:lnTo>
                  <a:pt x="193462" y="25985"/>
                </a:lnTo>
                <a:lnTo>
                  <a:pt x="189737" y="42545"/>
                </a:lnTo>
                <a:lnTo>
                  <a:pt x="189737" y="170307"/>
                </a:lnTo>
                <a:lnTo>
                  <a:pt x="47371" y="170307"/>
                </a:lnTo>
                <a:lnTo>
                  <a:pt x="28932" y="173650"/>
                </a:lnTo>
                <a:lnTo>
                  <a:pt x="13874" y="182768"/>
                </a:lnTo>
                <a:lnTo>
                  <a:pt x="3722" y="196292"/>
                </a:lnTo>
                <a:lnTo>
                  <a:pt x="0" y="212851"/>
                </a:lnTo>
                <a:lnTo>
                  <a:pt x="0" y="865759"/>
                </a:lnTo>
                <a:lnTo>
                  <a:pt x="3722" y="882318"/>
                </a:lnTo>
                <a:lnTo>
                  <a:pt x="13874" y="895842"/>
                </a:lnTo>
                <a:lnTo>
                  <a:pt x="28932" y="904960"/>
                </a:lnTo>
                <a:lnTo>
                  <a:pt x="47371" y="908303"/>
                </a:lnTo>
                <a:lnTo>
                  <a:pt x="648207" y="908303"/>
                </a:lnTo>
                <a:lnTo>
                  <a:pt x="666720" y="904960"/>
                </a:lnTo>
                <a:lnTo>
                  <a:pt x="681815" y="895842"/>
                </a:lnTo>
                <a:lnTo>
                  <a:pt x="691981" y="882318"/>
                </a:lnTo>
                <a:lnTo>
                  <a:pt x="695705" y="865759"/>
                </a:lnTo>
                <a:lnTo>
                  <a:pt x="695705" y="837311"/>
                </a:lnTo>
                <a:lnTo>
                  <a:pt x="692508" y="823087"/>
                </a:lnTo>
                <a:lnTo>
                  <a:pt x="94869" y="823087"/>
                </a:lnTo>
                <a:lnTo>
                  <a:pt x="94869" y="255397"/>
                </a:lnTo>
                <a:lnTo>
                  <a:pt x="284606" y="255397"/>
                </a:lnTo>
                <a:lnTo>
                  <a:pt x="284606" y="85089"/>
                </a:lnTo>
                <a:lnTo>
                  <a:pt x="885444" y="85089"/>
                </a:lnTo>
                <a:lnTo>
                  <a:pt x="885444" y="42545"/>
                </a:lnTo>
                <a:lnTo>
                  <a:pt x="881721" y="25985"/>
                </a:lnTo>
                <a:lnTo>
                  <a:pt x="871569" y="12461"/>
                </a:lnTo>
                <a:lnTo>
                  <a:pt x="856511" y="3343"/>
                </a:lnTo>
                <a:lnTo>
                  <a:pt x="838073" y="0"/>
                </a:lnTo>
                <a:close/>
              </a:path>
              <a:path w="885825" h="908685">
                <a:moveTo>
                  <a:pt x="648334" y="794765"/>
                </a:moveTo>
                <a:lnTo>
                  <a:pt x="633757" y="796744"/>
                </a:lnTo>
                <a:lnTo>
                  <a:pt x="620871" y="802497"/>
                </a:lnTo>
                <a:lnTo>
                  <a:pt x="610508" y="811464"/>
                </a:lnTo>
                <a:lnTo>
                  <a:pt x="603503" y="823087"/>
                </a:lnTo>
                <a:lnTo>
                  <a:pt x="692508" y="823087"/>
                </a:lnTo>
                <a:lnTo>
                  <a:pt x="691983" y="820751"/>
                </a:lnTo>
                <a:lnTo>
                  <a:pt x="681831" y="807227"/>
                </a:lnTo>
                <a:lnTo>
                  <a:pt x="666773" y="798109"/>
                </a:lnTo>
                <a:lnTo>
                  <a:pt x="648334" y="794765"/>
                </a:lnTo>
                <a:close/>
              </a:path>
              <a:path w="885825" h="908685">
                <a:moveTo>
                  <a:pt x="284606" y="255397"/>
                </a:moveTo>
                <a:lnTo>
                  <a:pt x="189737" y="255397"/>
                </a:lnTo>
                <a:lnTo>
                  <a:pt x="189737" y="695451"/>
                </a:lnTo>
                <a:lnTo>
                  <a:pt x="193462" y="712011"/>
                </a:lnTo>
                <a:lnTo>
                  <a:pt x="203628" y="725535"/>
                </a:lnTo>
                <a:lnTo>
                  <a:pt x="218723" y="734653"/>
                </a:lnTo>
                <a:lnTo>
                  <a:pt x="237236" y="737997"/>
                </a:lnTo>
                <a:lnTo>
                  <a:pt x="838073" y="737997"/>
                </a:lnTo>
                <a:lnTo>
                  <a:pt x="856511" y="734653"/>
                </a:lnTo>
                <a:lnTo>
                  <a:pt x="871569" y="725535"/>
                </a:lnTo>
                <a:lnTo>
                  <a:pt x="881721" y="712011"/>
                </a:lnTo>
                <a:lnTo>
                  <a:pt x="885444" y="695451"/>
                </a:lnTo>
                <a:lnTo>
                  <a:pt x="885444" y="652780"/>
                </a:lnTo>
                <a:lnTo>
                  <a:pt x="284606" y="652780"/>
                </a:lnTo>
                <a:lnTo>
                  <a:pt x="284606" y="255397"/>
                </a:lnTo>
                <a:close/>
              </a:path>
              <a:path w="885825" h="908685">
                <a:moveTo>
                  <a:pt x="885444" y="85089"/>
                </a:moveTo>
                <a:lnTo>
                  <a:pt x="790575" y="85089"/>
                </a:lnTo>
                <a:lnTo>
                  <a:pt x="790575" y="652780"/>
                </a:lnTo>
                <a:lnTo>
                  <a:pt x="885444" y="652780"/>
                </a:lnTo>
                <a:lnTo>
                  <a:pt x="885444" y="85089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1976" y="3113532"/>
            <a:ext cx="777240" cy="962025"/>
          </a:xfrm>
          <a:custGeom>
            <a:avLst/>
            <a:gdLst/>
            <a:ahLst/>
            <a:cxnLst/>
            <a:rect l="l" t="t" r="r" b="b"/>
            <a:pathLst>
              <a:path w="777239" h="962025">
                <a:moveTo>
                  <a:pt x="526796" y="0"/>
                </a:moveTo>
                <a:lnTo>
                  <a:pt x="32385" y="0"/>
                </a:lnTo>
                <a:lnTo>
                  <a:pt x="19770" y="2363"/>
                </a:lnTo>
                <a:lnTo>
                  <a:pt x="9477" y="8810"/>
                </a:lnTo>
                <a:lnTo>
                  <a:pt x="2541" y="18377"/>
                </a:lnTo>
                <a:lnTo>
                  <a:pt x="0" y="30098"/>
                </a:lnTo>
                <a:lnTo>
                  <a:pt x="0" y="931544"/>
                </a:lnTo>
                <a:lnTo>
                  <a:pt x="2541" y="943266"/>
                </a:lnTo>
                <a:lnTo>
                  <a:pt x="9477" y="952833"/>
                </a:lnTo>
                <a:lnTo>
                  <a:pt x="19770" y="959280"/>
                </a:lnTo>
                <a:lnTo>
                  <a:pt x="32385" y="961643"/>
                </a:lnTo>
                <a:lnTo>
                  <a:pt x="744854" y="961643"/>
                </a:lnTo>
                <a:lnTo>
                  <a:pt x="757469" y="959280"/>
                </a:lnTo>
                <a:lnTo>
                  <a:pt x="767762" y="952833"/>
                </a:lnTo>
                <a:lnTo>
                  <a:pt x="774698" y="943266"/>
                </a:lnTo>
                <a:lnTo>
                  <a:pt x="777239" y="931544"/>
                </a:lnTo>
                <a:lnTo>
                  <a:pt x="777239" y="811402"/>
                </a:lnTo>
                <a:lnTo>
                  <a:pt x="388620" y="811402"/>
                </a:lnTo>
                <a:lnTo>
                  <a:pt x="376005" y="809039"/>
                </a:lnTo>
                <a:lnTo>
                  <a:pt x="365712" y="802592"/>
                </a:lnTo>
                <a:lnTo>
                  <a:pt x="358776" y="793025"/>
                </a:lnTo>
                <a:lnTo>
                  <a:pt x="356235" y="781303"/>
                </a:lnTo>
                <a:lnTo>
                  <a:pt x="356235" y="631062"/>
                </a:lnTo>
                <a:lnTo>
                  <a:pt x="194310" y="631062"/>
                </a:lnTo>
                <a:lnTo>
                  <a:pt x="181695" y="628699"/>
                </a:lnTo>
                <a:lnTo>
                  <a:pt x="171402" y="622252"/>
                </a:lnTo>
                <a:lnTo>
                  <a:pt x="164466" y="612685"/>
                </a:lnTo>
                <a:lnTo>
                  <a:pt x="161925" y="600963"/>
                </a:lnTo>
                <a:lnTo>
                  <a:pt x="164466" y="589315"/>
                </a:lnTo>
                <a:lnTo>
                  <a:pt x="171402" y="579786"/>
                </a:lnTo>
                <a:lnTo>
                  <a:pt x="181695" y="573353"/>
                </a:lnTo>
                <a:lnTo>
                  <a:pt x="194310" y="570991"/>
                </a:lnTo>
                <a:lnTo>
                  <a:pt x="356235" y="570991"/>
                </a:lnTo>
                <a:lnTo>
                  <a:pt x="356235" y="420750"/>
                </a:lnTo>
                <a:lnTo>
                  <a:pt x="358776" y="409029"/>
                </a:lnTo>
                <a:lnTo>
                  <a:pt x="365712" y="399462"/>
                </a:lnTo>
                <a:lnTo>
                  <a:pt x="376005" y="393015"/>
                </a:lnTo>
                <a:lnTo>
                  <a:pt x="388620" y="390651"/>
                </a:lnTo>
                <a:lnTo>
                  <a:pt x="777239" y="390651"/>
                </a:lnTo>
                <a:lnTo>
                  <a:pt x="777239" y="240410"/>
                </a:lnTo>
                <a:lnTo>
                  <a:pt x="518160" y="240410"/>
                </a:lnTo>
                <a:lnTo>
                  <a:pt x="518160" y="72516"/>
                </a:lnTo>
                <a:lnTo>
                  <a:pt x="609698" y="72516"/>
                </a:lnTo>
                <a:lnTo>
                  <a:pt x="535051" y="3175"/>
                </a:lnTo>
                <a:lnTo>
                  <a:pt x="526796" y="0"/>
                </a:lnTo>
                <a:close/>
              </a:path>
              <a:path w="777239" h="962025">
                <a:moveTo>
                  <a:pt x="777239" y="390651"/>
                </a:moveTo>
                <a:lnTo>
                  <a:pt x="388620" y="390651"/>
                </a:lnTo>
                <a:lnTo>
                  <a:pt x="401234" y="393015"/>
                </a:lnTo>
                <a:lnTo>
                  <a:pt x="411527" y="399462"/>
                </a:lnTo>
                <a:lnTo>
                  <a:pt x="418463" y="409029"/>
                </a:lnTo>
                <a:lnTo>
                  <a:pt x="421004" y="420750"/>
                </a:lnTo>
                <a:lnTo>
                  <a:pt x="421004" y="570991"/>
                </a:lnTo>
                <a:lnTo>
                  <a:pt x="582929" y="570991"/>
                </a:lnTo>
                <a:lnTo>
                  <a:pt x="595544" y="573353"/>
                </a:lnTo>
                <a:lnTo>
                  <a:pt x="605837" y="579786"/>
                </a:lnTo>
                <a:lnTo>
                  <a:pt x="612773" y="589315"/>
                </a:lnTo>
                <a:lnTo>
                  <a:pt x="615314" y="600963"/>
                </a:lnTo>
                <a:lnTo>
                  <a:pt x="612773" y="612685"/>
                </a:lnTo>
                <a:lnTo>
                  <a:pt x="605837" y="622252"/>
                </a:lnTo>
                <a:lnTo>
                  <a:pt x="595544" y="628699"/>
                </a:lnTo>
                <a:lnTo>
                  <a:pt x="582929" y="631062"/>
                </a:lnTo>
                <a:lnTo>
                  <a:pt x="421004" y="631062"/>
                </a:lnTo>
                <a:lnTo>
                  <a:pt x="421004" y="781303"/>
                </a:lnTo>
                <a:lnTo>
                  <a:pt x="418463" y="793025"/>
                </a:lnTo>
                <a:lnTo>
                  <a:pt x="411527" y="802592"/>
                </a:lnTo>
                <a:lnTo>
                  <a:pt x="401234" y="809039"/>
                </a:lnTo>
                <a:lnTo>
                  <a:pt x="388620" y="811402"/>
                </a:lnTo>
                <a:lnTo>
                  <a:pt x="777239" y="811402"/>
                </a:lnTo>
                <a:lnTo>
                  <a:pt x="777239" y="390651"/>
                </a:lnTo>
                <a:close/>
              </a:path>
              <a:path w="777239" h="962025">
                <a:moveTo>
                  <a:pt x="609698" y="72516"/>
                </a:moveTo>
                <a:lnTo>
                  <a:pt x="518160" y="72516"/>
                </a:lnTo>
                <a:lnTo>
                  <a:pt x="699008" y="240410"/>
                </a:lnTo>
                <a:lnTo>
                  <a:pt x="777239" y="240410"/>
                </a:lnTo>
                <a:lnTo>
                  <a:pt x="777239" y="232409"/>
                </a:lnTo>
                <a:lnTo>
                  <a:pt x="773811" y="224789"/>
                </a:lnTo>
                <a:lnTo>
                  <a:pt x="767714" y="219201"/>
                </a:lnTo>
                <a:lnTo>
                  <a:pt x="609698" y="72516"/>
                </a:lnTo>
                <a:close/>
              </a:path>
            </a:pathLst>
          </a:custGeom>
          <a:solidFill>
            <a:srgbClr val="9DC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64252" y="4954523"/>
            <a:ext cx="919480" cy="919480"/>
          </a:xfrm>
          <a:custGeom>
            <a:avLst/>
            <a:gdLst/>
            <a:ahLst/>
            <a:cxnLst/>
            <a:rect l="l" t="t" r="r" b="b"/>
            <a:pathLst>
              <a:path w="919479" h="919479">
                <a:moveTo>
                  <a:pt x="890270" y="258444"/>
                </a:moveTo>
                <a:lnTo>
                  <a:pt x="28701" y="258444"/>
                </a:lnTo>
                <a:lnTo>
                  <a:pt x="18162" y="260911"/>
                </a:lnTo>
                <a:lnTo>
                  <a:pt x="8969" y="267414"/>
                </a:lnTo>
                <a:lnTo>
                  <a:pt x="2466" y="276607"/>
                </a:lnTo>
                <a:lnTo>
                  <a:pt x="0" y="287147"/>
                </a:lnTo>
                <a:lnTo>
                  <a:pt x="0" y="746658"/>
                </a:lnTo>
                <a:lnTo>
                  <a:pt x="2466" y="757206"/>
                </a:lnTo>
                <a:lnTo>
                  <a:pt x="8969" y="766408"/>
                </a:lnTo>
                <a:lnTo>
                  <a:pt x="18162" y="772917"/>
                </a:lnTo>
                <a:lnTo>
                  <a:pt x="28701" y="775385"/>
                </a:lnTo>
                <a:lnTo>
                  <a:pt x="201040" y="775385"/>
                </a:lnTo>
                <a:lnTo>
                  <a:pt x="201040" y="890257"/>
                </a:lnTo>
                <a:lnTo>
                  <a:pt x="203507" y="900798"/>
                </a:lnTo>
                <a:lnTo>
                  <a:pt x="210010" y="909996"/>
                </a:lnTo>
                <a:lnTo>
                  <a:pt x="219203" y="916503"/>
                </a:lnTo>
                <a:lnTo>
                  <a:pt x="229743" y="918972"/>
                </a:lnTo>
                <a:lnTo>
                  <a:pt x="689228" y="918972"/>
                </a:lnTo>
                <a:lnTo>
                  <a:pt x="699768" y="916503"/>
                </a:lnTo>
                <a:lnTo>
                  <a:pt x="708961" y="909996"/>
                </a:lnTo>
                <a:lnTo>
                  <a:pt x="715464" y="900798"/>
                </a:lnTo>
                <a:lnTo>
                  <a:pt x="717931" y="890257"/>
                </a:lnTo>
                <a:lnTo>
                  <a:pt x="717931" y="861529"/>
                </a:lnTo>
                <a:lnTo>
                  <a:pt x="258445" y="861529"/>
                </a:lnTo>
                <a:lnTo>
                  <a:pt x="258445" y="717943"/>
                </a:lnTo>
                <a:lnTo>
                  <a:pt x="57403" y="717943"/>
                </a:lnTo>
                <a:lnTo>
                  <a:pt x="57403" y="315848"/>
                </a:lnTo>
                <a:lnTo>
                  <a:pt x="918972" y="315848"/>
                </a:lnTo>
                <a:lnTo>
                  <a:pt x="918972" y="287147"/>
                </a:lnTo>
                <a:lnTo>
                  <a:pt x="916505" y="276607"/>
                </a:lnTo>
                <a:lnTo>
                  <a:pt x="910002" y="267414"/>
                </a:lnTo>
                <a:lnTo>
                  <a:pt x="900809" y="260911"/>
                </a:lnTo>
                <a:lnTo>
                  <a:pt x="890270" y="258444"/>
                </a:lnTo>
                <a:close/>
              </a:path>
              <a:path w="919479" h="919479">
                <a:moveTo>
                  <a:pt x="717931" y="574294"/>
                </a:moveTo>
                <a:lnTo>
                  <a:pt x="660526" y="574294"/>
                </a:lnTo>
                <a:lnTo>
                  <a:pt x="660526" y="861529"/>
                </a:lnTo>
                <a:lnTo>
                  <a:pt x="717931" y="861529"/>
                </a:lnTo>
                <a:lnTo>
                  <a:pt x="717931" y="775385"/>
                </a:lnTo>
                <a:lnTo>
                  <a:pt x="890270" y="775385"/>
                </a:lnTo>
                <a:lnTo>
                  <a:pt x="900809" y="772917"/>
                </a:lnTo>
                <a:lnTo>
                  <a:pt x="910002" y="766408"/>
                </a:lnTo>
                <a:lnTo>
                  <a:pt x="916505" y="757206"/>
                </a:lnTo>
                <a:lnTo>
                  <a:pt x="918972" y="746658"/>
                </a:lnTo>
                <a:lnTo>
                  <a:pt x="918972" y="717943"/>
                </a:lnTo>
                <a:lnTo>
                  <a:pt x="717931" y="717943"/>
                </a:lnTo>
                <a:lnTo>
                  <a:pt x="717931" y="574294"/>
                </a:lnTo>
                <a:close/>
              </a:path>
              <a:path w="919479" h="919479">
                <a:moveTo>
                  <a:pt x="689228" y="516889"/>
                </a:moveTo>
                <a:lnTo>
                  <a:pt x="229743" y="516889"/>
                </a:lnTo>
                <a:lnTo>
                  <a:pt x="219203" y="519356"/>
                </a:lnTo>
                <a:lnTo>
                  <a:pt x="210010" y="525859"/>
                </a:lnTo>
                <a:lnTo>
                  <a:pt x="203507" y="535052"/>
                </a:lnTo>
                <a:lnTo>
                  <a:pt x="201040" y="545591"/>
                </a:lnTo>
                <a:lnTo>
                  <a:pt x="201040" y="717943"/>
                </a:lnTo>
                <a:lnTo>
                  <a:pt x="258445" y="717943"/>
                </a:lnTo>
                <a:lnTo>
                  <a:pt x="258445" y="574294"/>
                </a:lnTo>
                <a:lnTo>
                  <a:pt x="717931" y="574294"/>
                </a:lnTo>
                <a:lnTo>
                  <a:pt x="717931" y="545591"/>
                </a:lnTo>
                <a:lnTo>
                  <a:pt x="715464" y="535052"/>
                </a:lnTo>
                <a:lnTo>
                  <a:pt x="708961" y="525859"/>
                </a:lnTo>
                <a:lnTo>
                  <a:pt x="699768" y="519356"/>
                </a:lnTo>
                <a:lnTo>
                  <a:pt x="689228" y="516889"/>
                </a:lnTo>
                <a:close/>
              </a:path>
              <a:path w="919479" h="919479">
                <a:moveTo>
                  <a:pt x="918972" y="315848"/>
                </a:moveTo>
                <a:lnTo>
                  <a:pt x="861568" y="315848"/>
                </a:lnTo>
                <a:lnTo>
                  <a:pt x="861568" y="717943"/>
                </a:lnTo>
                <a:lnTo>
                  <a:pt x="918972" y="717943"/>
                </a:lnTo>
                <a:lnTo>
                  <a:pt x="918972" y="315848"/>
                </a:lnTo>
                <a:close/>
              </a:path>
              <a:path w="919479" h="919479">
                <a:moveTo>
                  <a:pt x="689228" y="0"/>
                </a:moveTo>
                <a:lnTo>
                  <a:pt x="229743" y="0"/>
                </a:lnTo>
                <a:lnTo>
                  <a:pt x="219203" y="2466"/>
                </a:lnTo>
                <a:lnTo>
                  <a:pt x="210010" y="8969"/>
                </a:lnTo>
                <a:lnTo>
                  <a:pt x="203507" y="18162"/>
                </a:lnTo>
                <a:lnTo>
                  <a:pt x="201040" y="28701"/>
                </a:lnTo>
                <a:lnTo>
                  <a:pt x="201040" y="258444"/>
                </a:lnTo>
                <a:lnTo>
                  <a:pt x="258445" y="258444"/>
                </a:lnTo>
                <a:lnTo>
                  <a:pt x="258445" y="57403"/>
                </a:lnTo>
                <a:lnTo>
                  <a:pt x="717931" y="57403"/>
                </a:lnTo>
                <a:lnTo>
                  <a:pt x="717931" y="28701"/>
                </a:lnTo>
                <a:lnTo>
                  <a:pt x="715464" y="18162"/>
                </a:lnTo>
                <a:lnTo>
                  <a:pt x="708961" y="8969"/>
                </a:lnTo>
                <a:lnTo>
                  <a:pt x="699768" y="2466"/>
                </a:lnTo>
                <a:lnTo>
                  <a:pt x="689228" y="0"/>
                </a:lnTo>
                <a:close/>
              </a:path>
              <a:path w="919479" h="919479">
                <a:moveTo>
                  <a:pt x="717931" y="57403"/>
                </a:moveTo>
                <a:lnTo>
                  <a:pt x="660526" y="57403"/>
                </a:lnTo>
                <a:lnTo>
                  <a:pt x="660526" y="258444"/>
                </a:lnTo>
                <a:lnTo>
                  <a:pt x="717931" y="258444"/>
                </a:lnTo>
                <a:lnTo>
                  <a:pt x="717931" y="57403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6172200" y="2965704"/>
            <a:ext cx="1036319" cy="1226820"/>
            <a:chOff x="6172200" y="2965704"/>
            <a:chExt cx="1036319" cy="1226820"/>
          </a:xfrm>
        </p:grpSpPr>
        <p:sp>
          <p:nvSpPr>
            <p:cNvPr id="10" name="object 10"/>
            <p:cNvSpPr/>
            <p:nvPr/>
          </p:nvSpPr>
          <p:spPr>
            <a:xfrm>
              <a:off x="6283483" y="3193542"/>
              <a:ext cx="812800" cy="769620"/>
            </a:xfrm>
            <a:custGeom>
              <a:avLst/>
              <a:gdLst/>
              <a:ahLst/>
              <a:cxnLst/>
              <a:rect l="l" t="t" r="r" b="b"/>
              <a:pathLst>
                <a:path w="812800" h="769620">
                  <a:moveTo>
                    <a:pt x="410051" y="0"/>
                  </a:moveTo>
                  <a:lnTo>
                    <a:pt x="402177" y="0"/>
                  </a:lnTo>
                  <a:lnTo>
                    <a:pt x="395446" y="3048"/>
                  </a:lnTo>
                  <a:lnTo>
                    <a:pt x="14573" y="171069"/>
                  </a:lnTo>
                  <a:lnTo>
                    <a:pt x="6524" y="176728"/>
                  </a:lnTo>
                  <a:lnTo>
                    <a:pt x="1524" y="184626"/>
                  </a:lnTo>
                  <a:lnTo>
                    <a:pt x="0" y="193714"/>
                  </a:lnTo>
                  <a:lnTo>
                    <a:pt x="2381" y="202946"/>
                  </a:lnTo>
                  <a:lnTo>
                    <a:pt x="4921" y="208025"/>
                  </a:lnTo>
                  <a:lnTo>
                    <a:pt x="9239" y="212090"/>
                  </a:lnTo>
                  <a:lnTo>
                    <a:pt x="14573" y="214503"/>
                  </a:lnTo>
                  <a:lnTo>
                    <a:pt x="182975" y="288798"/>
                  </a:lnTo>
                  <a:lnTo>
                    <a:pt x="14573" y="363093"/>
                  </a:lnTo>
                  <a:lnTo>
                    <a:pt x="6524" y="368734"/>
                  </a:lnTo>
                  <a:lnTo>
                    <a:pt x="1524" y="376602"/>
                  </a:lnTo>
                  <a:lnTo>
                    <a:pt x="146" y="384810"/>
                  </a:lnTo>
                  <a:lnTo>
                    <a:pt x="40" y="385445"/>
                  </a:lnTo>
                  <a:lnTo>
                    <a:pt x="0" y="385685"/>
                  </a:lnTo>
                  <a:lnTo>
                    <a:pt x="182975" y="480822"/>
                  </a:lnTo>
                  <a:lnTo>
                    <a:pt x="14573" y="555117"/>
                  </a:lnTo>
                  <a:lnTo>
                    <a:pt x="6524" y="560776"/>
                  </a:lnTo>
                  <a:lnTo>
                    <a:pt x="1524" y="568674"/>
                  </a:lnTo>
                  <a:lnTo>
                    <a:pt x="155" y="576834"/>
                  </a:lnTo>
                  <a:lnTo>
                    <a:pt x="49" y="577469"/>
                  </a:lnTo>
                  <a:lnTo>
                    <a:pt x="395446" y="766572"/>
                  </a:lnTo>
                  <a:lnTo>
                    <a:pt x="402177" y="769620"/>
                  </a:lnTo>
                  <a:lnTo>
                    <a:pt x="410051" y="769620"/>
                  </a:lnTo>
                  <a:lnTo>
                    <a:pt x="525981" y="718439"/>
                  </a:lnTo>
                  <a:lnTo>
                    <a:pt x="406114" y="718439"/>
                  </a:lnTo>
                  <a:lnTo>
                    <a:pt x="85439" y="576834"/>
                  </a:lnTo>
                  <a:lnTo>
                    <a:pt x="242919" y="507238"/>
                  </a:lnTo>
                  <a:lnTo>
                    <a:pt x="362686" y="507238"/>
                  </a:lnTo>
                  <a:lnTo>
                    <a:pt x="85439" y="384810"/>
                  </a:lnTo>
                  <a:lnTo>
                    <a:pt x="242919" y="315213"/>
                  </a:lnTo>
                  <a:lnTo>
                    <a:pt x="362686" y="315213"/>
                  </a:lnTo>
                  <a:lnTo>
                    <a:pt x="85439" y="192786"/>
                  </a:lnTo>
                  <a:lnTo>
                    <a:pt x="406114" y="51181"/>
                  </a:lnTo>
                  <a:lnTo>
                    <a:pt x="525981" y="51181"/>
                  </a:lnTo>
                  <a:lnTo>
                    <a:pt x="410051" y="0"/>
                  </a:lnTo>
                  <a:close/>
                </a:path>
                <a:path w="812800" h="769620">
                  <a:moveTo>
                    <a:pt x="689211" y="507238"/>
                  </a:moveTo>
                  <a:lnTo>
                    <a:pt x="569309" y="507238"/>
                  </a:lnTo>
                  <a:lnTo>
                    <a:pt x="726916" y="576834"/>
                  </a:lnTo>
                  <a:lnTo>
                    <a:pt x="406114" y="718439"/>
                  </a:lnTo>
                  <a:lnTo>
                    <a:pt x="525981" y="718439"/>
                  </a:lnTo>
                  <a:lnTo>
                    <a:pt x="797655" y="598551"/>
                  </a:lnTo>
                  <a:lnTo>
                    <a:pt x="805757" y="592891"/>
                  </a:lnTo>
                  <a:lnTo>
                    <a:pt x="810752" y="584993"/>
                  </a:lnTo>
                  <a:lnTo>
                    <a:pt x="812246" y="575905"/>
                  </a:lnTo>
                  <a:lnTo>
                    <a:pt x="809847" y="566674"/>
                  </a:lnTo>
                  <a:lnTo>
                    <a:pt x="807307" y="561594"/>
                  </a:lnTo>
                  <a:lnTo>
                    <a:pt x="802989" y="557530"/>
                  </a:lnTo>
                  <a:lnTo>
                    <a:pt x="797655" y="555117"/>
                  </a:lnTo>
                  <a:lnTo>
                    <a:pt x="689211" y="507238"/>
                  </a:lnTo>
                  <a:close/>
                </a:path>
                <a:path w="812800" h="769620">
                  <a:moveTo>
                    <a:pt x="362686" y="507238"/>
                  </a:moveTo>
                  <a:lnTo>
                    <a:pt x="242919" y="507238"/>
                  </a:lnTo>
                  <a:lnTo>
                    <a:pt x="395446" y="574421"/>
                  </a:lnTo>
                  <a:lnTo>
                    <a:pt x="402177" y="577469"/>
                  </a:lnTo>
                  <a:lnTo>
                    <a:pt x="410051" y="577469"/>
                  </a:lnTo>
                  <a:lnTo>
                    <a:pt x="525807" y="526415"/>
                  </a:lnTo>
                  <a:lnTo>
                    <a:pt x="406114" y="526415"/>
                  </a:lnTo>
                  <a:lnTo>
                    <a:pt x="362686" y="507238"/>
                  </a:lnTo>
                  <a:close/>
                </a:path>
                <a:path w="812800" h="769620">
                  <a:moveTo>
                    <a:pt x="689211" y="315213"/>
                  </a:moveTo>
                  <a:lnTo>
                    <a:pt x="569309" y="315213"/>
                  </a:lnTo>
                  <a:lnTo>
                    <a:pt x="726916" y="384810"/>
                  </a:lnTo>
                  <a:lnTo>
                    <a:pt x="406114" y="526415"/>
                  </a:lnTo>
                  <a:lnTo>
                    <a:pt x="525807" y="526415"/>
                  </a:lnTo>
                  <a:lnTo>
                    <a:pt x="569309" y="507238"/>
                  </a:lnTo>
                  <a:lnTo>
                    <a:pt x="689211" y="507238"/>
                  </a:lnTo>
                  <a:lnTo>
                    <a:pt x="629380" y="480822"/>
                  </a:lnTo>
                  <a:lnTo>
                    <a:pt x="797655" y="406527"/>
                  </a:lnTo>
                  <a:lnTo>
                    <a:pt x="803687" y="402794"/>
                  </a:lnTo>
                  <a:lnTo>
                    <a:pt x="812260" y="384810"/>
                  </a:lnTo>
                  <a:lnTo>
                    <a:pt x="811228" y="378005"/>
                  </a:lnTo>
                  <a:lnTo>
                    <a:pt x="808291" y="371903"/>
                  </a:lnTo>
                  <a:lnTo>
                    <a:pt x="803687" y="366825"/>
                  </a:lnTo>
                  <a:lnTo>
                    <a:pt x="797655" y="363093"/>
                  </a:lnTo>
                  <a:lnTo>
                    <a:pt x="689211" y="315213"/>
                  </a:lnTo>
                  <a:close/>
                </a:path>
                <a:path w="812800" h="769620">
                  <a:moveTo>
                    <a:pt x="362686" y="315213"/>
                  </a:moveTo>
                  <a:lnTo>
                    <a:pt x="242919" y="315213"/>
                  </a:lnTo>
                  <a:lnTo>
                    <a:pt x="395446" y="382397"/>
                  </a:lnTo>
                  <a:lnTo>
                    <a:pt x="402177" y="385445"/>
                  </a:lnTo>
                  <a:lnTo>
                    <a:pt x="410051" y="385445"/>
                  </a:lnTo>
                  <a:lnTo>
                    <a:pt x="525807" y="334391"/>
                  </a:lnTo>
                  <a:lnTo>
                    <a:pt x="406114" y="334391"/>
                  </a:lnTo>
                  <a:lnTo>
                    <a:pt x="362686" y="315213"/>
                  </a:lnTo>
                  <a:close/>
                </a:path>
                <a:path w="812800" h="769620">
                  <a:moveTo>
                    <a:pt x="525981" y="51181"/>
                  </a:moveTo>
                  <a:lnTo>
                    <a:pt x="406114" y="51181"/>
                  </a:lnTo>
                  <a:lnTo>
                    <a:pt x="726916" y="192786"/>
                  </a:lnTo>
                  <a:lnTo>
                    <a:pt x="406114" y="334391"/>
                  </a:lnTo>
                  <a:lnTo>
                    <a:pt x="525807" y="334391"/>
                  </a:lnTo>
                  <a:lnTo>
                    <a:pt x="569309" y="315213"/>
                  </a:lnTo>
                  <a:lnTo>
                    <a:pt x="689211" y="315213"/>
                  </a:lnTo>
                  <a:lnTo>
                    <a:pt x="629380" y="288798"/>
                  </a:lnTo>
                  <a:lnTo>
                    <a:pt x="797655" y="214503"/>
                  </a:lnTo>
                  <a:lnTo>
                    <a:pt x="805757" y="208843"/>
                  </a:lnTo>
                  <a:lnTo>
                    <a:pt x="810752" y="200945"/>
                  </a:lnTo>
                  <a:lnTo>
                    <a:pt x="812246" y="191857"/>
                  </a:lnTo>
                  <a:lnTo>
                    <a:pt x="809847" y="182625"/>
                  </a:lnTo>
                  <a:lnTo>
                    <a:pt x="807307" y="177546"/>
                  </a:lnTo>
                  <a:lnTo>
                    <a:pt x="802989" y="173482"/>
                  </a:lnTo>
                  <a:lnTo>
                    <a:pt x="797655" y="171069"/>
                  </a:lnTo>
                  <a:lnTo>
                    <a:pt x="525981" y="51181"/>
                  </a:lnTo>
                  <a:close/>
                </a:path>
              </a:pathLst>
            </a:custGeom>
            <a:solidFill>
              <a:srgbClr val="3E6C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86677" y="2980182"/>
              <a:ext cx="1007110" cy="1197610"/>
            </a:xfrm>
            <a:custGeom>
              <a:avLst/>
              <a:gdLst/>
              <a:ahLst/>
              <a:cxnLst/>
              <a:rect l="l" t="t" r="r" b="b"/>
              <a:pathLst>
                <a:path w="1007109" h="1197610">
                  <a:moveTo>
                    <a:pt x="0" y="94487"/>
                  </a:moveTo>
                  <a:lnTo>
                    <a:pt x="1006855" y="1104772"/>
                  </a:lnTo>
                </a:path>
                <a:path w="1007109" h="1197610">
                  <a:moveTo>
                    <a:pt x="861695" y="0"/>
                  </a:moveTo>
                  <a:lnTo>
                    <a:pt x="144780" y="1197482"/>
                  </a:lnTo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6190488" y="4954523"/>
            <a:ext cx="1129665" cy="957580"/>
          </a:xfrm>
          <a:custGeom>
            <a:avLst/>
            <a:gdLst/>
            <a:ahLst/>
            <a:cxnLst/>
            <a:rect l="l" t="t" r="r" b="b"/>
            <a:pathLst>
              <a:path w="1129665" h="957579">
                <a:moveTo>
                  <a:pt x="728598" y="786168"/>
                </a:moveTo>
                <a:lnTo>
                  <a:pt x="400685" y="786168"/>
                </a:lnTo>
                <a:lnTo>
                  <a:pt x="400685" y="871613"/>
                </a:lnTo>
                <a:lnTo>
                  <a:pt x="327913" y="939977"/>
                </a:lnTo>
                <a:lnTo>
                  <a:pt x="327913" y="957072"/>
                </a:lnTo>
                <a:lnTo>
                  <a:pt x="801369" y="957072"/>
                </a:lnTo>
                <a:lnTo>
                  <a:pt x="801369" y="939977"/>
                </a:lnTo>
                <a:lnTo>
                  <a:pt x="728598" y="871613"/>
                </a:lnTo>
                <a:lnTo>
                  <a:pt x="728598" y="786168"/>
                </a:lnTo>
                <a:close/>
              </a:path>
              <a:path w="1129665" h="957579">
                <a:moveTo>
                  <a:pt x="1074673" y="0"/>
                </a:moveTo>
                <a:lnTo>
                  <a:pt x="54610" y="0"/>
                </a:lnTo>
                <a:lnTo>
                  <a:pt x="32629" y="3802"/>
                </a:lnTo>
                <a:lnTo>
                  <a:pt x="15351" y="14414"/>
                </a:lnTo>
                <a:lnTo>
                  <a:pt x="4050" y="30646"/>
                </a:lnTo>
                <a:lnTo>
                  <a:pt x="0" y="51307"/>
                </a:lnTo>
                <a:lnTo>
                  <a:pt x="0" y="734898"/>
                </a:lnTo>
                <a:lnTo>
                  <a:pt x="4050" y="755526"/>
                </a:lnTo>
                <a:lnTo>
                  <a:pt x="15351" y="771748"/>
                </a:lnTo>
                <a:lnTo>
                  <a:pt x="32629" y="782363"/>
                </a:lnTo>
                <a:lnTo>
                  <a:pt x="54610" y="786168"/>
                </a:lnTo>
                <a:lnTo>
                  <a:pt x="1074673" y="786168"/>
                </a:lnTo>
                <a:lnTo>
                  <a:pt x="1096654" y="782363"/>
                </a:lnTo>
                <a:lnTo>
                  <a:pt x="1113932" y="771748"/>
                </a:lnTo>
                <a:lnTo>
                  <a:pt x="1125233" y="755526"/>
                </a:lnTo>
                <a:lnTo>
                  <a:pt x="1129284" y="734898"/>
                </a:lnTo>
                <a:lnTo>
                  <a:pt x="1129284" y="649439"/>
                </a:lnTo>
                <a:lnTo>
                  <a:pt x="72898" y="649439"/>
                </a:lnTo>
                <a:lnTo>
                  <a:pt x="72898" y="68325"/>
                </a:lnTo>
                <a:lnTo>
                  <a:pt x="1129284" y="68325"/>
                </a:lnTo>
                <a:lnTo>
                  <a:pt x="1129284" y="51307"/>
                </a:lnTo>
                <a:lnTo>
                  <a:pt x="1125233" y="30646"/>
                </a:lnTo>
                <a:lnTo>
                  <a:pt x="1113932" y="14414"/>
                </a:lnTo>
                <a:lnTo>
                  <a:pt x="1096654" y="3802"/>
                </a:lnTo>
                <a:lnTo>
                  <a:pt x="1074673" y="0"/>
                </a:lnTo>
                <a:close/>
              </a:path>
              <a:path w="1129665" h="957579">
                <a:moveTo>
                  <a:pt x="1129284" y="68325"/>
                </a:moveTo>
                <a:lnTo>
                  <a:pt x="1056386" y="68325"/>
                </a:lnTo>
                <a:lnTo>
                  <a:pt x="1056386" y="649439"/>
                </a:lnTo>
                <a:lnTo>
                  <a:pt x="1129284" y="649439"/>
                </a:lnTo>
                <a:lnTo>
                  <a:pt x="1129284" y="68325"/>
                </a:lnTo>
                <a:close/>
              </a:path>
            </a:pathLst>
          </a:custGeom>
          <a:solidFill>
            <a:srgbClr val="29D3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0708" y="1091183"/>
            <a:ext cx="4274820" cy="3232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84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45"/>
              </a:spcBef>
            </a:pP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Печать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ЭМ</a:t>
            </a:r>
            <a:r>
              <a:rPr sz="18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до</a:t>
            </a:r>
            <a:r>
              <a:rPr sz="18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10:00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4220" y="1479296"/>
            <a:ext cx="425069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этого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этапе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подготовки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75" dirty="0">
                <a:solidFill>
                  <a:srgbClr val="001F5F"/>
                </a:solidFill>
                <a:latin typeface="Tahoma"/>
                <a:cs typeface="Tahoma"/>
              </a:rPr>
              <a:t>ППЭ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убедиться,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что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Станциях</a:t>
            </a:r>
            <a:r>
              <a:rPr sz="1200" spc="20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r>
              <a:rPr sz="1200" spc="22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указаны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время</a:t>
            </a:r>
            <a:r>
              <a:rPr sz="1200" spc="2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часовой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пояс.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удобства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проверки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 системного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времени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сайте </a:t>
            </a:r>
            <a:r>
              <a:rPr sz="1200" spc="70" dirty="0">
                <a:solidFill>
                  <a:srgbClr val="001F5F"/>
                </a:solidFill>
                <a:latin typeface="Tahoma"/>
                <a:cs typeface="Tahoma"/>
              </a:rPr>
              <a:t>РЦОИ</a:t>
            </a:r>
            <a:r>
              <a:rPr sz="1200" spc="30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размещается</a:t>
            </a:r>
            <a:r>
              <a:rPr sz="1200" spc="29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акт</a:t>
            </a:r>
            <a:r>
              <a:rPr sz="1200" spc="31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проверки</a:t>
            </a:r>
            <a:r>
              <a:rPr sz="1200" spc="30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31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соответствие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системного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времени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6324" y="4707635"/>
            <a:ext cx="4325620" cy="5854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34"/>
              </a:spcBef>
            </a:pPr>
            <a:r>
              <a:rPr sz="1600" spc="50" dirty="0">
                <a:solidFill>
                  <a:srgbClr val="00AF50"/>
                </a:solidFill>
                <a:latin typeface="Tahoma"/>
                <a:cs typeface="Tahoma"/>
              </a:rPr>
              <a:t>Не</a:t>
            </a:r>
            <a:r>
              <a:rPr sz="1600" spc="-8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Tahoma"/>
                <a:cs typeface="Tahoma"/>
              </a:rPr>
              <a:t>подвержено</a:t>
            </a:r>
            <a:r>
              <a:rPr sz="1600" spc="-6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качество</a:t>
            </a:r>
            <a:r>
              <a:rPr sz="1600" spc="-7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Tahoma"/>
                <a:cs typeface="Tahoma"/>
              </a:rPr>
              <a:t>печати</a:t>
            </a:r>
            <a:endParaRPr sz="1600">
              <a:latin typeface="Tahoma"/>
              <a:cs typeface="Tahoma"/>
            </a:endParaRPr>
          </a:p>
          <a:p>
            <a:pPr marL="90805">
              <a:lnSpc>
                <a:spcPct val="100000"/>
              </a:lnSpc>
            </a:pP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последнего</a:t>
            </a:r>
            <a:r>
              <a:rPr sz="1600" spc="-5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Tahoma"/>
                <a:cs typeface="Tahoma"/>
              </a:rPr>
              <a:t>комплекта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4220" y="5341366"/>
            <a:ext cx="42500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После</a:t>
            </a:r>
            <a:r>
              <a:rPr sz="1200" spc="32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печати</a:t>
            </a:r>
            <a:r>
              <a:rPr sz="1200" spc="32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каждого</a:t>
            </a:r>
            <a:r>
              <a:rPr sz="1200" spc="33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комплекта</a:t>
            </a:r>
            <a:r>
              <a:rPr sz="1200" spc="33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9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200" spc="32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необходимо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своевременно</a:t>
            </a:r>
            <a:r>
              <a:rPr sz="1200" spc="21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подтверждать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качество</a:t>
            </a:r>
            <a:r>
              <a:rPr sz="1200" spc="21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печати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21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ПО.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Несвоевременное</a:t>
            </a:r>
            <a:r>
              <a:rPr sz="1200" spc="3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подтверждение</a:t>
            </a:r>
            <a:r>
              <a:rPr sz="1200" spc="3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печати</a:t>
            </a:r>
            <a:r>
              <a:rPr sz="1200" spc="3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95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200" spc="3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влечет</a:t>
            </a:r>
            <a:r>
              <a:rPr sz="1200" spc="3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за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собой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недостоверную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информацию</a:t>
            </a:r>
            <a:r>
              <a:rPr sz="1200" spc="2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завершении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печати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1544" y="2688335"/>
            <a:ext cx="4613275" cy="1871980"/>
          </a:xfrm>
          <a:custGeom>
            <a:avLst/>
            <a:gdLst/>
            <a:ahLst/>
            <a:cxnLst/>
            <a:rect l="l" t="t" r="r" b="b"/>
            <a:pathLst>
              <a:path w="4613275" h="1871979">
                <a:moveTo>
                  <a:pt x="4301235" y="0"/>
                </a:moveTo>
                <a:lnTo>
                  <a:pt x="311912" y="0"/>
                </a:lnTo>
                <a:lnTo>
                  <a:pt x="265820" y="3383"/>
                </a:lnTo>
                <a:lnTo>
                  <a:pt x="221828" y="13210"/>
                </a:lnTo>
                <a:lnTo>
                  <a:pt x="180418" y="28998"/>
                </a:lnTo>
                <a:lnTo>
                  <a:pt x="142073" y="50264"/>
                </a:lnTo>
                <a:lnTo>
                  <a:pt x="107275" y="76524"/>
                </a:lnTo>
                <a:lnTo>
                  <a:pt x="76507" y="107296"/>
                </a:lnTo>
                <a:lnTo>
                  <a:pt x="50251" y="142095"/>
                </a:lnTo>
                <a:lnTo>
                  <a:pt x="28990" y="180440"/>
                </a:lnTo>
                <a:lnTo>
                  <a:pt x="13206" y="221846"/>
                </a:lnTo>
                <a:lnTo>
                  <a:pt x="3381" y="265831"/>
                </a:lnTo>
                <a:lnTo>
                  <a:pt x="0" y="311912"/>
                </a:lnTo>
                <a:lnTo>
                  <a:pt x="0" y="1559559"/>
                </a:lnTo>
                <a:lnTo>
                  <a:pt x="3381" y="1605640"/>
                </a:lnTo>
                <a:lnTo>
                  <a:pt x="13206" y="1649625"/>
                </a:lnTo>
                <a:lnTo>
                  <a:pt x="28990" y="1691031"/>
                </a:lnTo>
                <a:lnTo>
                  <a:pt x="50251" y="1729376"/>
                </a:lnTo>
                <a:lnTo>
                  <a:pt x="76507" y="1764175"/>
                </a:lnTo>
                <a:lnTo>
                  <a:pt x="107275" y="1794947"/>
                </a:lnTo>
                <a:lnTo>
                  <a:pt x="142073" y="1821207"/>
                </a:lnTo>
                <a:lnTo>
                  <a:pt x="180418" y="1842473"/>
                </a:lnTo>
                <a:lnTo>
                  <a:pt x="221828" y="1858261"/>
                </a:lnTo>
                <a:lnTo>
                  <a:pt x="265820" y="1868088"/>
                </a:lnTo>
                <a:lnTo>
                  <a:pt x="311912" y="1871471"/>
                </a:lnTo>
                <a:lnTo>
                  <a:pt x="4301235" y="1871471"/>
                </a:lnTo>
                <a:lnTo>
                  <a:pt x="4347316" y="1868088"/>
                </a:lnTo>
                <a:lnTo>
                  <a:pt x="4391301" y="1858261"/>
                </a:lnTo>
                <a:lnTo>
                  <a:pt x="4432707" y="1842473"/>
                </a:lnTo>
                <a:lnTo>
                  <a:pt x="4471052" y="1821207"/>
                </a:lnTo>
                <a:lnTo>
                  <a:pt x="4505851" y="1794947"/>
                </a:lnTo>
                <a:lnTo>
                  <a:pt x="4536623" y="1764175"/>
                </a:lnTo>
                <a:lnTo>
                  <a:pt x="4562883" y="1729376"/>
                </a:lnTo>
                <a:lnTo>
                  <a:pt x="4584149" y="1691031"/>
                </a:lnTo>
                <a:lnTo>
                  <a:pt x="4599937" y="1649625"/>
                </a:lnTo>
                <a:lnTo>
                  <a:pt x="4609764" y="1605640"/>
                </a:lnTo>
                <a:lnTo>
                  <a:pt x="4613147" y="1559559"/>
                </a:lnTo>
                <a:lnTo>
                  <a:pt x="4613147" y="311912"/>
                </a:lnTo>
                <a:lnTo>
                  <a:pt x="4609764" y="265831"/>
                </a:lnTo>
                <a:lnTo>
                  <a:pt x="4599937" y="221846"/>
                </a:lnTo>
                <a:lnTo>
                  <a:pt x="4584149" y="180440"/>
                </a:lnTo>
                <a:lnTo>
                  <a:pt x="4562883" y="142095"/>
                </a:lnTo>
                <a:lnTo>
                  <a:pt x="4536623" y="107296"/>
                </a:lnTo>
                <a:lnTo>
                  <a:pt x="4505851" y="76524"/>
                </a:lnTo>
                <a:lnTo>
                  <a:pt x="4471052" y="50264"/>
                </a:lnTo>
                <a:lnTo>
                  <a:pt x="4432707" y="28998"/>
                </a:lnTo>
                <a:lnTo>
                  <a:pt x="4391301" y="13210"/>
                </a:lnTo>
                <a:lnTo>
                  <a:pt x="4347316" y="3383"/>
                </a:lnTo>
                <a:lnTo>
                  <a:pt x="4301235" y="0"/>
                </a:lnTo>
                <a:close/>
              </a:path>
            </a:pathLst>
          </a:custGeom>
          <a:solidFill>
            <a:srgbClr val="E8E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06324" y="2769107"/>
            <a:ext cx="4325620" cy="3384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Закончилась</a:t>
            </a:r>
            <a:r>
              <a:rPr sz="1600" spc="4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бумага</a:t>
            </a:r>
            <a:r>
              <a:rPr sz="1600" spc="1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для </a:t>
            </a:r>
            <a:r>
              <a:rPr sz="1600" spc="-20" dirty="0">
                <a:solidFill>
                  <a:srgbClr val="00AF50"/>
                </a:solidFill>
                <a:latin typeface="Tahoma"/>
                <a:cs typeface="Tahoma"/>
              </a:rPr>
              <a:t>печати</a:t>
            </a:r>
            <a:r>
              <a:rPr sz="1600" spc="1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00AF50"/>
                </a:solidFill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4220" y="3155950"/>
            <a:ext cx="425069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Достаточность</a:t>
            </a:r>
            <a:r>
              <a:rPr sz="1200" spc="20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бумаги</a:t>
            </a:r>
            <a:r>
              <a:rPr sz="1200" spc="20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2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принтере</a:t>
            </a:r>
            <a:r>
              <a:rPr sz="1200" spc="20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r>
              <a:rPr sz="1200" spc="20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проверять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этапе</a:t>
            </a:r>
            <a:r>
              <a:rPr sz="12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ТП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75" dirty="0">
                <a:solidFill>
                  <a:srgbClr val="001F5F"/>
                </a:solidFill>
                <a:latin typeface="Tahoma"/>
                <a:cs typeface="Tahoma"/>
              </a:rPr>
              <a:t>ППЭ</a:t>
            </a:r>
            <a:r>
              <a:rPr sz="12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КТГ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ППЭ.</a:t>
            </a:r>
            <a:r>
              <a:rPr sz="12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85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день</a:t>
            </a:r>
            <a:r>
              <a:rPr sz="12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проведения</a:t>
            </a:r>
            <a:r>
              <a:rPr sz="12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экзамена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техническим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специалистам</a:t>
            </a:r>
            <a:r>
              <a:rPr sz="1200" spc="2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22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организаторам</a:t>
            </a:r>
            <a:r>
              <a:rPr sz="1200" spc="2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аудитории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также</a:t>
            </a:r>
            <a:r>
              <a:rPr sz="1200" spc="12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r>
              <a:rPr sz="1200" spc="114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убедиться</a:t>
            </a:r>
            <a:r>
              <a:rPr sz="1200" spc="12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114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том,</a:t>
            </a:r>
            <a:r>
              <a:rPr sz="1200" spc="12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что</a:t>
            </a:r>
            <a:r>
              <a:rPr sz="1200" spc="12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114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принтере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имеется</a:t>
            </a:r>
            <a:r>
              <a:rPr sz="12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достаточное</a:t>
            </a:r>
            <a:r>
              <a:rPr sz="12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количество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бумаги для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печати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7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11211" y="4814315"/>
            <a:ext cx="4613275" cy="1699260"/>
          </a:xfrm>
          <a:custGeom>
            <a:avLst/>
            <a:gdLst/>
            <a:ahLst/>
            <a:cxnLst/>
            <a:rect l="l" t="t" r="r" b="b"/>
            <a:pathLst>
              <a:path w="4613275" h="1699259">
                <a:moveTo>
                  <a:pt x="4329938" y="0"/>
                </a:moveTo>
                <a:lnTo>
                  <a:pt x="283210" y="0"/>
                </a:lnTo>
                <a:lnTo>
                  <a:pt x="237259" y="3705"/>
                </a:lnTo>
                <a:lnTo>
                  <a:pt x="193673" y="14433"/>
                </a:lnTo>
                <a:lnTo>
                  <a:pt x="153036" y="31601"/>
                </a:lnTo>
                <a:lnTo>
                  <a:pt x="115927" y="54628"/>
                </a:lnTo>
                <a:lnTo>
                  <a:pt x="82931" y="82930"/>
                </a:lnTo>
                <a:lnTo>
                  <a:pt x="54628" y="115927"/>
                </a:lnTo>
                <a:lnTo>
                  <a:pt x="31601" y="153036"/>
                </a:lnTo>
                <a:lnTo>
                  <a:pt x="14433" y="193673"/>
                </a:lnTo>
                <a:lnTo>
                  <a:pt x="3705" y="237259"/>
                </a:lnTo>
                <a:lnTo>
                  <a:pt x="0" y="283209"/>
                </a:lnTo>
                <a:lnTo>
                  <a:pt x="0" y="1416037"/>
                </a:lnTo>
                <a:lnTo>
                  <a:pt x="3705" y="1461979"/>
                </a:lnTo>
                <a:lnTo>
                  <a:pt x="14433" y="1505560"/>
                </a:lnTo>
                <a:lnTo>
                  <a:pt x="31601" y="1546197"/>
                </a:lnTo>
                <a:lnTo>
                  <a:pt x="54628" y="1583307"/>
                </a:lnTo>
                <a:lnTo>
                  <a:pt x="82931" y="1616308"/>
                </a:lnTo>
                <a:lnTo>
                  <a:pt x="115927" y="1644616"/>
                </a:lnTo>
                <a:lnTo>
                  <a:pt x="153036" y="1667648"/>
                </a:lnTo>
                <a:lnTo>
                  <a:pt x="193673" y="1684821"/>
                </a:lnTo>
                <a:lnTo>
                  <a:pt x="237259" y="1695553"/>
                </a:lnTo>
                <a:lnTo>
                  <a:pt x="283210" y="1699259"/>
                </a:lnTo>
                <a:lnTo>
                  <a:pt x="4329938" y="1699259"/>
                </a:lnTo>
                <a:lnTo>
                  <a:pt x="4375888" y="1695553"/>
                </a:lnTo>
                <a:lnTo>
                  <a:pt x="4419474" y="1684821"/>
                </a:lnTo>
                <a:lnTo>
                  <a:pt x="4460111" y="1667648"/>
                </a:lnTo>
                <a:lnTo>
                  <a:pt x="4497220" y="1644616"/>
                </a:lnTo>
                <a:lnTo>
                  <a:pt x="4530217" y="1616308"/>
                </a:lnTo>
                <a:lnTo>
                  <a:pt x="4558519" y="1583307"/>
                </a:lnTo>
                <a:lnTo>
                  <a:pt x="4581546" y="1546197"/>
                </a:lnTo>
                <a:lnTo>
                  <a:pt x="4598714" y="1505560"/>
                </a:lnTo>
                <a:lnTo>
                  <a:pt x="4609442" y="1461979"/>
                </a:lnTo>
                <a:lnTo>
                  <a:pt x="4613148" y="1416037"/>
                </a:lnTo>
                <a:lnTo>
                  <a:pt x="4613148" y="283209"/>
                </a:lnTo>
                <a:lnTo>
                  <a:pt x="4609442" y="237259"/>
                </a:lnTo>
                <a:lnTo>
                  <a:pt x="4598714" y="193673"/>
                </a:lnTo>
                <a:lnTo>
                  <a:pt x="4581546" y="153036"/>
                </a:lnTo>
                <a:lnTo>
                  <a:pt x="4558519" y="115927"/>
                </a:lnTo>
                <a:lnTo>
                  <a:pt x="4530217" y="82930"/>
                </a:lnTo>
                <a:lnTo>
                  <a:pt x="4497220" y="54628"/>
                </a:lnTo>
                <a:lnTo>
                  <a:pt x="4460111" y="31601"/>
                </a:lnTo>
                <a:lnTo>
                  <a:pt x="4419474" y="14433"/>
                </a:lnTo>
                <a:lnTo>
                  <a:pt x="4375888" y="3705"/>
                </a:lnTo>
                <a:lnTo>
                  <a:pt x="4329938" y="0"/>
                </a:lnTo>
                <a:close/>
              </a:path>
            </a:pathLst>
          </a:custGeom>
          <a:solidFill>
            <a:srgbClr val="E8E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11211" y="998219"/>
            <a:ext cx="4613275" cy="1687195"/>
          </a:xfrm>
          <a:custGeom>
            <a:avLst/>
            <a:gdLst/>
            <a:ahLst/>
            <a:cxnLst/>
            <a:rect l="l" t="t" r="r" b="b"/>
            <a:pathLst>
              <a:path w="4613275" h="1687195">
                <a:moveTo>
                  <a:pt x="4331970" y="0"/>
                </a:moveTo>
                <a:lnTo>
                  <a:pt x="281178" y="0"/>
                </a:lnTo>
                <a:lnTo>
                  <a:pt x="235562" y="3679"/>
                </a:lnTo>
                <a:lnTo>
                  <a:pt x="192292" y="14331"/>
                </a:lnTo>
                <a:lnTo>
                  <a:pt x="151946" y="31378"/>
                </a:lnTo>
                <a:lnTo>
                  <a:pt x="115104" y="54242"/>
                </a:lnTo>
                <a:lnTo>
                  <a:pt x="82343" y="82343"/>
                </a:lnTo>
                <a:lnTo>
                  <a:pt x="54242" y="115104"/>
                </a:lnTo>
                <a:lnTo>
                  <a:pt x="31378" y="151946"/>
                </a:lnTo>
                <a:lnTo>
                  <a:pt x="14331" y="192292"/>
                </a:lnTo>
                <a:lnTo>
                  <a:pt x="3679" y="235562"/>
                </a:lnTo>
                <a:lnTo>
                  <a:pt x="0" y="281177"/>
                </a:lnTo>
                <a:lnTo>
                  <a:pt x="0" y="1405889"/>
                </a:lnTo>
                <a:lnTo>
                  <a:pt x="3679" y="1451505"/>
                </a:lnTo>
                <a:lnTo>
                  <a:pt x="14331" y="1494775"/>
                </a:lnTo>
                <a:lnTo>
                  <a:pt x="31378" y="1535121"/>
                </a:lnTo>
                <a:lnTo>
                  <a:pt x="54242" y="1571963"/>
                </a:lnTo>
                <a:lnTo>
                  <a:pt x="82343" y="1604724"/>
                </a:lnTo>
                <a:lnTo>
                  <a:pt x="115104" y="1632825"/>
                </a:lnTo>
                <a:lnTo>
                  <a:pt x="151946" y="1655689"/>
                </a:lnTo>
                <a:lnTo>
                  <a:pt x="192292" y="1672736"/>
                </a:lnTo>
                <a:lnTo>
                  <a:pt x="235562" y="1683388"/>
                </a:lnTo>
                <a:lnTo>
                  <a:pt x="281178" y="1687067"/>
                </a:lnTo>
                <a:lnTo>
                  <a:pt x="4331970" y="1687067"/>
                </a:lnTo>
                <a:lnTo>
                  <a:pt x="4377585" y="1683388"/>
                </a:lnTo>
                <a:lnTo>
                  <a:pt x="4420855" y="1672736"/>
                </a:lnTo>
                <a:lnTo>
                  <a:pt x="4461201" y="1655689"/>
                </a:lnTo>
                <a:lnTo>
                  <a:pt x="4498043" y="1632825"/>
                </a:lnTo>
                <a:lnTo>
                  <a:pt x="4530804" y="1604724"/>
                </a:lnTo>
                <a:lnTo>
                  <a:pt x="4558905" y="1571963"/>
                </a:lnTo>
                <a:lnTo>
                  <a:pt x="4581769" y="1535121"/>
                </a:lnTo>
                <a:lnTo>
                  <a:pt x="4598816" y="1494775"/>
                </a:lnTo>
                <a:lnTo>
                  <a:pt x="4609468" y="1451505"/>
                </a:lnTo>
                <a:lnTo>
                  <a:pt x="4613148" y="1405889"/>
                </a:lnTo>
                <a:lnTo>
                  <a:pt x="4613148" y="281177"/>
                </a:lnTo>
                <a:lnTo>
                  <a:pt x="4609468" y="235562"/>
                </a:lnTo>
                <a:lnTo>
                  <a:pt x="4598816" y="192292"/>
                </a:lnTo>
                <a:lnTo>
                  <a:pt x="4581769" y="151946"/>
                </a:lnTo>
                <a:lnTo>
                  <a:pt x="4558905" y="115104"/>
                </a:lnTo>
                <a:lnTo>
                  <a:pt x="4530804" y="82343"/>
                </a:lnTo>
                <a:lnTo>
                  <a:pt x="4498043" y="54242"/>
                </a:lnTo>
                <a:lnTo>
                  <a:pt x="4461201" y="31378"/>
                </a:lnTo>
                <a:lnTo>
                  <a:pt x="4420855" y="14331"/>
                </a:lnTo>
                <a:lnTo>
                  <a:pt x="4377585" y="3679"/>
                </a:lnTo>
                <a:lnTo>
                  <a:pt x="4331970" y="0"/>
                </a:lnTo>
                <a:close/>
              </a:path>
            </a:pathLst>
          </a:custGeom>
          <a:solidFill>
            <a:srgbClr val="E8E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580376" y="1091183"/>
            <a:ext cx="4274820" cy="3232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1383030">
              <a:lnSpc>
                <a:spcPct val="100000"/>
              </a:lnSpc>
              <a:spcBef>
                <a:spcPts val="275"/>
              </a:spcBef>
            </a:pP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Нарушена</a:t>
            </a:r>
            <a:r>
              <a:rPr sz="1600" spc="-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комплектность</a:t>
            </a:r>
            <a:r>
              <a:rPr sz="1600" spc="2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00AF50"/>
                </a:solidFill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94218" y="1479296"/>
            <a:ext cx="42506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После</a:t>
            </a:r>
            <a:r>
              <a:rPr sz="1200" spc="24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печати</a:t>
            </a:r>
            <a:r>
              <a:rPr sz="1200" spc="23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каждого</a:t>
            </a:r>
            <a:r>
              <a:rPr sz="1200" spc="24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комплекта</a:t>
            </a:r>
            <a:r>
              <a:rPr sz="1200" spc="24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9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200" spc="24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организатору,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ответственному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</a:t>
            </a:r>
            <a:r>
              <a:rPr sz="12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печать,</a:t>
            </a:r>
            <a:r>
              <a:rPr sz="12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r>
              <a:rPr sz="12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передать</a:t>
            </a:r>
            <a:r>
              <a:rPr sz="12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комплект организатору,</a:t>
            </a:r>
            <a:r>
              <a:rPr sz="1200" spc="1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ответственному</a:t>
            </a:r>
            <a:r>
              <a:rPr sz="1200" spc="1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</a:t>
            </a:r>
            <a:r>
              <a:rPr sz="1200" spc="1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проверку</a:t>
            </a:r>
            <a:r>
              <a:rPr sz="1200" spc="1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комплектности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2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качества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печати,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200" spc="2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размещения</a:t>
            </a:r>
            <a:r>
              <a:rPr sz="12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отдельном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столе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раскладки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материалов.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Важно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допускать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скопления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экзаменационных</a:t>
            </a:r>
            <a:r>
              <a:rPr sz="12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лотке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принтера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54468" y="4893564"/>
            <a:ext cx="4325620" cy="58547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4" rIns="0" bIns="0" rtlCol="0">
            <a:spAutoFit/>
          </a:bodyPr>
          <a:lstStyle/>
          <a:p>
            <a:pPr marL="1199515" marR="83185" indent="-234950">
              <a:lnSpc>
                <a:spcPct val="100000"/>
              </a:lnSpc>
              <a:spcBef>
                <a:spcPts val="334"/>
              </a:spcBef>
            </a:pP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Самостоятельное</a:t>
            </a:r>
            <a:r>
              <a:rPr sz="1600" spc="33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Tahoma"/>
                <a:cs typeface="Tahoma"/>
              </a:rPr>
              <a:t>восстановление </a:t>
            </a: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работоспособности</a:t>
            </a:r>
            <a:r>
              <a:rPr sz="1600" spc="75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Tahoma"/>
                <a:cs typeface="Tahoma"/>
              </a:rPr>
              <a:t>компьютера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94218" y="5527040"/>
            <a:ext cx="42506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При</a:t>
            </a:r>
            <a:r>
              <a:rPr sz="1200" spc="8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сбое</a:t>
            </a:r>
            <a:r>
              <a:rPr sz="1200" spc="7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работы</a:t>
            </a:r>
            <a:r>
              <a:rPr sz="1200" spc="7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Станции</a:t>
            </a:r>
            <a:r>
              <a:rPr sz="1200" spc="7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r>
              <a:rPr sz="1200" spc="8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приглашается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1261745" algn="l"/>
                <a:tab pos="2458720" algn="l"/>
                <a:tab pos="3095625" algn="l"/>
              </a:tabLst>
            </a:pP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технический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специалист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восстановления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94218" y="5893104"/>
            <a:ext cx="2686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3860" algn="l"/>
              </a:tabLst>
            </a:pP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работоспособности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оборудования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534268" y="5893104"/>
            <a:ext cx="13074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9730" algn="l"/>
                <a:tab pos="1021715" algn="l"/>
              </a:tabLst>
            </a:pP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(или)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ПО.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94218" y="6075984"/>
            <a:ext cx="4250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34110" algn="l"/>
                <a:tab pos="2456815" algn="l"/>
                <a:tab pos="3282950" algn="l"/>
              </a:tabLst>
            </a:pP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Запрещается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самостоятельно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пытаться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восстановить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работоспособность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ПО,</a:t>
            </a:r>
            <a:r>
              <a:rPr sz="12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компьютера или</a:t>
            </a:r>
            <a:r>
              <a:rPr sz="12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принтера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411211" y="2734055"/>
            <a:ext cx="4613275" cy="2007235"/>
          </a:xfrm>
          <a:custGeom>
            <a:avLst/>
            <a:gdLst/>
            <a:ahLst/>
            <a:cxnLst/>
            <a:rect l="l" t="t" r="r" b="b"/>
            <a:pathLst>
              <a:path w="4613275" h="2007235">
                <a:moveTo>
                  <a:pt x="4278630" y="0"/>
                </a:moveTo>
                <a:lnTo>
                  <a:pt x="334518" y="0"/>
                </a:lnTo>
                <a:lnTo>
                  <a:pt x="285077" y="3626"/>
                </a:lnTo>
                <a:lnTo>
                  <a:pt x="237891" y="14160"/>
                </a:lnTo>
                <a:lnTo>
                  <a:pt x="193478" y="31085"/>
                </a:lnTo>
                <a:lnTo>
                  <a:pt x="152353" y="53883"/>
                </a:lnTo>
                <a:lnTo>
                  <a:pt x="115035" y="82039"/>
                </a:lnTo>
                <a:lnTo>
                  <a:pt x="82039" y="115035"/>
                </a:lnTo>
                <a:lnTo>
                  <a:pt x="53883" y="152353"/>
                </a:lnTo>
                <a:lnTo>
                  <a:pt x="31085" y="193478"/>
                </a:lnTo>
                <a:lnTo>
                  <a:pt x="14160" y="237891"/>
                </a:lnTo>
                <a:lnTo>
                  <a:pt x="3626" y="285077"/>
                </a:lnTo>
                <a:lnTo>
                  <a:pt x="0" y="334518"/>
                </a:lnTo>
                <a:lnTo>
                  <a:pt x="0" y="1672590"/>
                </a:lnTo>
                <a:lnTo>
                  <a:pt x="3626" y="1722030"/>
                </a:lnTo>
                <a:lnTo>
                  <a:pt x="14160" y="1769216"/>
                </a:lnTo>
                <a:lnTo>
                  <a:pt x="31085" y="1813629"/>
                </a:lnTo>
                <a:lnTo>
                  <a:pt x="53883" y="1854754"/>
                </a:lnTo>
                <a:lnTo>
                  <a:pt x="82039" y="1892072"/>
                </a:lnTo>
                <a:lnTo>
                  <a:pt x="115035" y="1925068"/>
                </a:lnTo>
                <a:lnTo>
                  <a:pt x="152353" y="1953224"/>
                </a:lnTo>
                <a:lnTo>
                  <a:pt x="193478" y="1976022"/>
                </a:lnTo>
                <a:lnTo>
                  <a:pt x="237891" y="1992947"/>
                </a:lnTo>
                <a:lnTo>
                  <a:pt x="285077" y="2003481"/>
                </a:lnTo>
                <a:lnTo>
                  <a:pt x="334518" y="2007108"/>
                </a:lnTo>
                <a:lnTo>
                  <a:pt x="4278630" y="2007108"/>
                </a:lnTo>
                <a:lnTo>
                  <a:pt x="4328070" y="2003481"/>
                </a:lnTo>
                <a:lnTo>
                  <a:pt x="4375256" y="1992947"/>
                </a:lnTo>
                <a:lnTo>
                  <a:pt x="4419669" y="1976022"/>
                </a:lnTo>
                <a:lnTo>
                  <a:pt x="4460794" y="1953224"/>
                </a:lnTo>
                <a:lnTo>
                  <a:pt x="4498112" y="1925068"/>
                </a:lnTo>
                <a:lnTo>
                  <a:pt x="4531108" y="1892072"/>
                </a:lnTo>
                <a:lnTo>
                  <a:pt x="4559264" y="1854754"/>
                </a:lnTo>
                <a:lnTo>
                  <a:pt x="4582062" y="1813629"/>
                </a:lnTo>
                <a:lnTo>
                  <a:pt x="4598987" y="1769216"/>
                </a:lnTo>
                <a:lnTo>
                  <a:pt x="4609521" y="1722030"/>
                </a:lnTo>
                <a:lnTo>
                  <a:pt x="4613148" y="1672590"/>
                </a:lnTo>
                <a:lnTo>
                  <a:pt x="4613148" y="334518"/>
                </a:lnTo>
                <a:lnTo>
                  <a:pt x="4609521" y="285077"/>
                </a:lnTo>
                <a:lnTo>
                  <a:pt x="4598987" y="237891"/>
                </a:lnTo>
                <a:lnTo>
                  <a:pt x="4582062" y="193478"/>
                </a:lnTo>
                <a:lnTo>
                  <a:pt x="4559264" y="152353"/>
                </a:lnTo>
                <a:lnTo>
                  <a:pt x="4531108" y="115035"/>
                </a:lnTo>
                <a:lnTo>
                  <a:pt x="4498112" y="82039"/>
                </a:lnTo>
                <a:lnTo>
                  <a:pt x="4460794" y="53883"/>
                </a:lnTo>
                <a:lnTo>
                  <a:pt x="4419669" y="31085"/>
                </a:lnTo>
                <a:lnTo>
                  <a:pt x="4375256" y="14160"/>
                </a:lnTo>
                <a:lnTo>
                  <a:pt x="4328070" y="3626"/>
                </a:lnTo>
                <a:lnTo>
                  <a:pt x="4278630" y="0"/>
                </a:lnTo>
                <a:close/>
              </a:path>
            </a:pathLst>
          </a:custGeom>
          <a:solidFill>
            <a:srgbClr val="E8EF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554468" y="2814827"/>
            <a:ext cx="4325620" cy="3384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883919">
              <a:lnSpc>
                <a:spcPct val="100000"/>
              </a:lnSpc>
              <a:spcBef>
                <a:spcPts val="320"/>
              </a:spcBef>
            </a:pP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Выданы</a:t>
            </a:r>
            <a:r>
              <a:rPr sz="1600" spc="10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AF50"/>
                </a:solidFill>
                <a:latin typeface="Tahoma"/>
                <a:cs typeface="Tahoma"/>
              </a:rPr>
              <a:t>забракованные</a:t>
            </a:r>
            <a:r>
              <a:rPr sz="1600" spc="12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AF50"/>
                </a:solidFill>
                <a:latin typeface="Tahoma"/>
                <a:cs typeface="Tahoma"/>
              </a:rPr>
              <a:t>комплекты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sp>
        <p:nvSpPr>
          <p:cNvPr id="31" name="object 31"/>
          <p:cNvSpPr txBox="1"/>
          <p:nvPr/>
        </p:nvSpPr>
        <p:spPr>
          <a:xfrm>
            <a:off x="7594218" y="3201161"/>
            <a:ext cx="42500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Если</a:t>
            </a:r>
            <a:r>
              <a:rPr sz="1200" spc="1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1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65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r>
              <a:rPr sz="1200" spc="1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нечаянно</a:t>
            </a:r>
            <a:r>
              <a:rPr sz="1200" spc="1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проставлена</a:t>
            </a:r>
            <a:r>
              <a:rPr sz="1200" spc="1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отметка</a:t>
            </a:r>
            <a:r>
              <a:rPr sz="1200" spc="1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«Забраковать»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</a:t>
            </a:r>
            <a:r>
              <a:rPr sz="1200" spc="1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одному</a:t>
            </a:r>
            <a:r>
              <a:rPr sz="1200" spc="1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или</a:t>
            </a:r>
            <a:r>
              <a:rPr sz="1200" spc="1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нескольким</a:t>
            </a:r>
            <a:r>
              <a:rPr sz="1200" spc="1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комплектам,</a:t>
            </a:r>
            <a:r>
              <a:rPr sz="1200" spc="1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важно</a:t>
            </a:r>
            <a:r>
              <a:rPr sz="1200" spc="1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до</a:t>
            </a:r>
            <a:r>
              <a:rPr sz="1200" spc="1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момента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выдачи</a:t>
            </a:r>
            <a:r>
              <a:rPr sz="1200" spc="29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10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200" spc="29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участникам</a:t>
            </a:r>
            <a:r>
              <a:rPr sz="1200" spc="30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проверять</a:t>
            </a:r>
            <a:r>
              <a:rPr sz="1200" spc="29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29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60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r>
              <a:rPr sz="1200" spc="29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наличие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забракованных</a:t>
            </a:r>
            <a:r>
              <a:rPr sz="1200" spc="9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комплектов.</a:t>
            </a:r>
            <a:r>
              <a:rPr sz="1200" spc="10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Если</a:t>
            </a:r>
            <a:r>
              <a:rPr sz="1200" spc="10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</a:t>
            </a:r>
            <a:r>
              <a:rPr sz="1200" spc="10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уже</a:t>
            </a:r>
            <a:r>
              <a:rPr sz="1200" spc="10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пишет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экзаменационную</a:t>
            </a:r>
            <a:r>
              <a:rPr sz="1200" spc="3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работу</a:t>
            </a:r>
            <a:r>
              <a:rPr sz="1200" spc="2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3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забракованных</a:t>
            </a:r>
            <a:r>
              <a:rPr sz="1200" spc="2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материалах,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то</a:t>
            </a:r>
            <a:r>
              <a:rPr sz="1200" spc="2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забирать</a:t>
            </a:r>
            <a:r>
              <a:rPr sz="1200" spc="2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комплект</a:t>
            </a:r>
            <a:r>
              <a:rPr sz="1200" spc="2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</a:t>
            </a:r>
            <a:r>
              <a:rPr sz="1200" spc="2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участника</a:t>
            </a:r>
            <a:r>
              <a:rPr sz="1200" spc="2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2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печатать</a:t>
            </a:r>
            <a:r>
              <a:rPr sz="1200" spc="2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новый</a:t>
            </a:r>
            <a:r>
              <a:rPr sz="1200" spc="2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не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нужно,</a:t>
            </a:r>
            <a:r>
              <a:rPr sz="1200" spc="1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r>
              <a:rPr sz="1200" spc="11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сообщить</a:t>
            </a:r>
            <a:r>
              <a:rPr sz="1200" spc="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об</a:t>
            </a:r>
            <a:r>
              <a:rPr sz="1200" spc="1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этом</a:t>
            </a:r>
            <a:r>
              <a:rPr sz="1200" spc="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руководителю</a:t>
            </a:r>
            <a:r>
              <a:rPr sz="1200" spc="11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50" dirty="0">
                <a:solidFill>
                  <a:srgbClr val="001F5F"/>
                </a:solidFill>
                <a:latin typeface="Tahoma"/>
                <a:cs typeface="Tahoma"/>
              </a:rPr>
              <a:t>ППЭ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составить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служебную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записку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4104" y="1467568"/>
            <a:ext cx="5408930" cy="3813175"/>
            <a:chOff x="134104" y="1467568"/>
            <a:chExt cx="5408930" cy="3813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104" y="1467568"/>
              <a:ext cx="5408691" cy="38131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875" y="1475232"/>
              <a:ext cx="5325110" cy="3738879"/>
            </a:xfrm>
            <a:custGeom>
              <a:avLst/>
              <a:gdLst/>
              <a:ahLst/>
              <a:cxnLst/>
              <a:rect l="l" t="t" r="r" b="b"/>
              <a:pathLst>
                <a:path w="5325110" h="3738879">
                  <a:moveTo>
                    <a:pt x="5324856" y="0"/>
                  </a:moveTo>
                  <a:lnTo>
                    <a:pt x="0" y="0"/>
                  </a:lnTo>
                  <a:lnTo>
                    <a:pt x="0" y="3738372"/>
                  </a:lnTo>
                  <a:lnTo>
                    <a:pt x="5324856" y="3738372"/>
                  </a:lnTo>
                  <a:lnTo>
                    <a:pt x="5324856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52525"/>
                </a:solidFill>
              </a:rPr>
              <a:t>Дополнительная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печать</a:t>
            </a:r>
            <a:r>
              <a:rPr spc="-70" dirty="0">
                <a:solidFill>
                  <a:srgbClr val="252525"/>
                </a:solidFill>
              </a:rPr>
              <a:t> </a:t>
            </a:r>
            <a:r>
              <a:rPr spc="-25" dirty="0">
                <a:solidFill>
                  <a:srgbClr val="252525"/>
                </a:solidFill>
              </a:rPr>
              <a:t>ЭМ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36726" y="4381627"/>
            <a:ext cx="2264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опоздания</a:t>
            </a:r>
            <a:r>
              <a:rPr sz="18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участника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007" y="1132332"/>
            <a:ext cx="5488305" cy="635635"/>
            <a:chOff x="64007" y="1132332"/>
            <a:chExt cx="5488305" cy="6356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968" y="1135392"/>
              <a:ext cx="5426964" cy="5638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7" y="1132332"/>
              <a:ext cx="3328416" cy="6355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0876" y="1161288"/>
              <a:ext cx="5325110" cy="462280"/>
            </a:xfrm>
            <a:custGeom>
              <a:avLst/>
              <a:gdLst/>
              <a:ahLst/>
              <a:cxnLst/>
              <a:rect l="l" t="t" r="r" b="b"/>
              <a:pathLst>
                <a:path w="5325110" h="462280">
                  <a:moveTo>
                    <a:pt x="532485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5324856" y="461772"/>
                  </a:lnTo>
                  <a:lnTo>
                    <a:pt x="53248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0876" y="1161288"/>
            <a:ext cx="5325110" cy="3143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6675" rIns="0" bIns="0" rtlCol="0">
            <a:spAutoFit/>
          </a:bodyPr>
          <a:lstStyle/>
          <a:p>
            <a:pPr marL="91440">
              <a:lnSpc>
                <a:spcPts val="1945"/>
              </a:lnSpc>
              <a:spcBef>
                <a:spcPts val="525"/>
              </a:spcBef>
            </a:pP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Проводится</a:t>
            </a:r>
            <a:r>
              <a:rPr sz="2000" b="1" spc="-7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в</a:t>
            </a:r>
            <a:r>
              <a:rPr sz="2000" b="1" spc="-8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A3838"/>
                </a:solidFill>
                <a:latin typeface="Arial"/>
                <a:cs typeface="Arial"/>
              </a:rPr>
              <a:t>случаях: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6726" y="1983740"/>
            <a:ext cx="38500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обнаружения</a:t>
            </a:r>
            <a:r>
              <a:rPr sz="18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участником</a:t>
            </a:r>
            <a:r>
              <a:rPr sz="1800" spc="-8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брака</a:t>
            </a:r>
            <a:r>
              <a:rPr sz="1800" spc="-9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3A3838"/>
                </a:solidFill>
                <a:latin typeface="Tahoma"/>
                <a:cs typeface="Tahoma"/>
              </a:rPr>
              <a:t>или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некомплектности</a:t>
            </a:r>
            <a:r>
              <a:rPr sz="1800" spc="-7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материалов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6726" y="2875915"/>
            <a:ext cx="3263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3A3838"/>
                </a:solidFill>
                <a:latin typeface="Tahoma"/>
                <a:cs typeface="Tahoma"/>
              </a:rPr>
              <a:t>порчи</a:t>
            </a:r>
            <a:r>
              <a:rPr sz="1800" spc="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материалов</a:t>
            </a:r>
            <a:r>
              <a:rPr sz="1800" spc="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участником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6726" y="3511422"/>
            <a:ext cx="28041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любого</a:t>
            </a:r>
            <a:r>
              <a:rPr sz="1800" spc="-114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3A3838"/>
                </a:solidFill>
                <a:latin typeface="Tahoma"/>
                <a:cs typeface="Tahoma"/>
              </a:rPr>
              <a:t>технического</a:t>
            </a:r>
            <a:r>
              <a:rPr sz="1800" spc="-10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3A3838"/>
                </a:solidFill>
                <a:latin typeface="Tahoma"/>
                <a:cs typeface="Tahoma"/>
              </a:rPr>
              <a:t>сбоя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8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3A3838"/>
                </a:solidFill>
                <a:latin typeface="Tahoma"/>
                <a:cs typeface="Tahoma"/>
              </a:rPr>
              <a:t>процессе</a:t>
            </a:r>
            <a:r>
              <a:rPr sz="1800" spc="-20" dirty="0">
                <a:solidFill>
                  <a:srgbClr val="3A3838"/>
                </a:solidFill>
                <a:latin typeface="Tahoma"/>
                <a:cs typeface="Tahoma"/>
              </a:rPr>
              <a:t> печати</a:t>
            </a:r>
            <a:r>
              <a:rPr sz="1800" spc="-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83691" y="2141220"/>
            <a:ext cx="289560" cy="2534920"/>
            <a:chOff x="583691" y="2141220"/>
            <a:chExt cx="289560" cy="2534920"/>
          </a:xfrm>
        </p:grpSpPr>
        <p:sp>
          <p:nvSpPr>
            <p:cNvPr id="16" name="object 16"/>
            <p:cNvSpPr/>
            <p:nvPr/>
          </p:nvSpPr>
          <p:spPr>
            <a:xfrm>
              <a:off x="583691" y="2141220"/>
              <a:ext cx="289560" cy="277495"/>
            </a:xfrm>
            <a:custGeom>
              <a:avLst/>
              <a:gdLst/>
              <a:ahLst/>
              <a:cxnLst/>
              <a:rect l="l" t="t" r="r" b="b"/>
              <a:pathLst>
                <a:path w="289559" h="277494">
                  <a:moveTo>
                    <a:pt x="28956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89560" y="277367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rgbClr val="18CA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0455" y="2179320"/>
              <a:ext cx="256540" cy="200025"/>
            </a:xfrm>
            <a:custGeom>
              <a:avLst/>
              <a:gdLst/>
              <a:ahLst/>
              <a:cxnLst/>
              <a:rect l="l" t="t" r="r" b="b"/>
              <a:pathLst>
                <a:path w="256540" h="200025">
                  <a:moveTo>
                    <a:pt x="238472" y="0"/>
                  </a:moveTo>
                  <a:lnTo>
                    <a:pt x="231868" y="1524"/>
                  </a:lnTo>
                  <a:lnTo>
                    <a:pt x="226059" y="6096"/>
                  </a:lnTo>
                  <a:lnTo>
                    <a:pt x="106070" y="149098"/>
                  </a:lnTo>
                  <a:lnTo>
                    <a:pt x="29959" y="58420"/>
                  </a:lnTo>
                  <a:lnTo>
                    <a:pt x="0" y="73215"/>
                  </a:lnTo>
                  <a:lnTo>
                    <a:pt x="1285" y="81101"/>
                  </a:lnTo>
                  <a:lnTo>
                    <a:pt x="5143" y="88011"/>
                  </a:lnTo>
                  <a:lnTo>
                    <a:pt x="93649" y="193548"/>
                  </a:lnTo>
                  <a:lnTo>
                    <a:pt x="99463" y="198120"/>
                  </a:lnTo>
                  <a:lnTo>
                    <a:pt x="106068" y="199644"/>
                  </a:lnTo>
                  <a:lnTo>
                    <a:pt x="112671" y="198120"/>
                  </a:lnTo>
                  <a:lnTo>
                    <a:pt x="118478" y="193548"/>
                  </a:lnTo>
                  <a:lnTo>
                    <a:pt x="250875" y="35687"/>
                  </a:lnTo>
                  <a:lnTo>
                    <a:pt x="254733" y="28795"/>
                  </a:lnTo>
                  <a:lnTo>
                    <a:pt x="256019" y="20939"/>
                  </a:lnTo>
                  <a:lnTo>
                    <a:pt x="254733" y="13059"/>
                  </a:lnTo>
                  <a:lnTo>
                    <a:pt x="250875" y="6096"/>
                  </a:lnTo>
                  <a:lnTo>
                    <a:pt x="245074" y="1524"/>
                  </a:lnTo>
                  <a:lnTo>
                    <a:pt x="238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3691" y="2855976"/>
              <a:ext cx="289560" cy="277495"/>
            </a:xfrm>
            <a:custGeom>
              <a:avLst/>
              <a:gdLst/>
              <a:ahLst/>
              <a:cxnLst/>
              <a:rect l="l" t="t" r="r" b="b"/>
              <a:pathLst>
                <a:path w="289559" h="277494">
                  <a:moveTo>
                    <a:pt x="28956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289560" y="277367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rgbClr val="18CA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0455" y="2894076"/>
              <a:ext cx="256540" cy="200025"/>
            </a:xfrm>
            <a:custGeom>
              <a:avLst/>
              <a:gdLst/>
              <a:ahLst/>
              <a:cxnLst/>
              <a:rect l="l" t="t" r="r" b="b"/>
              <a:pathLst>
                <a:path w="256540" h="200025">
                  <a:moveTo>
                    <a:pt x="238472" y="0"/>
                  </a:moveTo>
                  <a:lnTo>
                    <a:pt x="231868" y="1524"/>
                  </a:lnTo>
                  <a:lnTo>
                    <a:pt x="226059" y="6096"/>
                  </a:lnTo>
                  <a:lnTo>
                    <a:pt x="106070" y="149098"/>
                  </a:lnTo>
                  <a:lnTo>
                    <a:pt x="29959" y="58420"/>
                  </a:lnTo>
                  <a:lnTo>
                    <a:pt x="0" y="73215"/>
                  </a:lnTo>
                  <a:lnTo>
                    <a:pt x="1285" y="81101"/>
                  </a:lnTo>
                  <a:lnTo>
                    <a:pt x="5143" y="88011"/>
                  </a:lnTo>
                  <a:lnTo>
                    <a:pt x="93649" y="193548"/>
                  </a:lnTo>
                  <a:lnTo>
                    <a:pt x="99463" y="198120"/>
                  </a:lnTo>
                  <a:lnTo>
                    <a:pt x="106068" y="199644"/>
                  </a:lnTo>
                  <a:lnTo>
                    <a:pt x="112671" y="198120"/>
                  </a:lnTo>
                  <a:lnTo>
                    <a:pt x="118478" y="193548"/>
                  </a:lnTo>
                  <a:lnTo>
                    <a:pt x="250875" y="35687"/>
                  </a:lnTo>
                  <a:lnTo>
                    <a:pt x="254733" y="28795"/>
                  </a:lnTo>
                  <a:lnTo>
                    <a:pt x="256019" y="20939"/>
                  </a:lnTo>
                  <a:lnTo>
                    <a:pt x="254733" y="13059"/>
                  </a:lnTo>
                  <a:lnTo>
                    <a:pt x="250875" y="6096"/>
                  </a:lnTo>
                  <a:lnTo>
                    <a:pt x="245074" y="1524"/>
                  </a:lnTo>
                  <a:lnTo>
                    <a:pt x="238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3691" y="3633216"/>
              <a:ext cx="289560" cy="277495"/>
            </a:xfrm>
            <a:custGeom>
              <a:avLst/>
              <a:gdLst/>
              <a:ahLst/>
              <a:cxnLst/>
              <a:rect l="l" t="t" r="r" b="b"/>
              <a:pathLst>
                <a:path w="289559" h="277495">
                  <a:moveTo>
                    <a:pt x="289560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289560" y="277368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rgbClr val="18CA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0455" y="3672840"/>
              <a:ext cx="256540" cy="200025"/>
            </a:xfrm>
            <a:custGeom>
              <a:avLst/>
              <a:gdLst/>
              <a:ahLst/>
              <a:cxnLst/>
              <a:rect l="l" t="t" r="r" b="b"/>
              <a:pathLst>
                <a:path w="256540" h="200025">
                  <a:moveTo>
                    <a:pt x="238472" y="0"/>
                  </a:moveTo>
                  <a:lnTo>
                    <a:pt x="231868" y="1524"/>
                  </a:lnTo>
                  <a:lnTo>
                    <a:pt x="226059" y="6096"/>
                  </a:lnTo>
                  <a:lnTo>
                    <a:pt x="106070" y="149098"/>
                  </a:lnTo>
                  <a:lnTo>
                    <a:pt x="29959" y="58420"/>
                  </a:lnTo>
                  <a:lnTo>
                    <a:pt x="0" y="73215"/>
                  </a:lnTo>
                  <a:lnTo>
                    <a:pt x="1285" y="81101"/>
                  </a:lnTo>
                  <a:lnTo>
                    <a:pt x="5143" y="88011"/>
                  </a:lnTo>
                  <a:lnTo>
                    <a:pt x="93649" y="193548"/>
                  </a:lnTo>
                  <a:lnTo>
                    <a:pt x="99463" y="198120"/>
                  </a:lnTo>
                  <a:lnTo>
                    <a:pt x="106068" y="199644"/>
                  </a:lnTo>
                  <a:lnTo>
                    <a:pt x="112671" y="198120"/>
                  </a:lnTo>
                  <a:lnTo>
                    <a:pt x="118478" y="193548"/>
                  </a:lnTo>
                  <a:lnTo>
                    <a:pt x="250875" y="35687"/>
                  </a:lnTo>
                  <a:lnTo>
                    <a:pt x="254733" y="28795"/>
                  </a:lnTo>
                  <a:lnTo>
                    <a:pt x="256019" y="20939"/>
                  </a:lnTo>
                  <a:lnTo>
                    <a:pt x="254733" y="13059"/>
                  </a:lnTo>
                  <a:lnTo>
                    <a:pt x="250875" y="6096"/>
                  </a:lnTo>
                  <a:lnTo>
                    <a:pt x="245074" y="1524"/>
                  </a:lnTo>
                  <a:lnTo>
                    <a:pt x="238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3691" y="4398264"/>
              <a:ext cx="289560" cy="277495"/>
            </a:xfrm>
            <a:custGeom>
              <a:avLst/>
              <a:gdLst/>
              <a:ahLst/>
              <a:cxnLst/>
              <a:rect l="l" t="t" r="r" b="b"/>
              <a:pathLst>
                <a:path w="289559" h="277495">
                  <a:moveTo>
                    <a:pt x="289560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289560" y="277368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rgbClr val="18CA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0455" y="4437888"/>
              <a:ext cx="256540" cy="198120"/>
            </a:xfrm>
            <a:custGeom>
              <a:avLst/>
              <a:gdLst/>
              <a:ahLst/>
              <a:cxnLst/>
              <a:rect l="l" t="t" r="r" b="b"/>
              <a:pathLst>
                <a:path w="256540" h="198120">
                  <a:moveTo>
                    <a:pt x="238472" y="0"/>
                  </a:moveTo>
                  <a:lnTo>
                    <a:pt x="231868" y="1524"/>
                  </a:lnTo>
                  <a:lnTo>
                    <a:pt x="226059" y="6095"/>
                  </a:lnTo>
                  <a:lnTo>
                    <a:pt x="106070" y="147955"/>
                  </a:lnTo>
                  <a:lnTo>
                    <a:pt x="29959" y="58038"/>
                  </a:lnTo>
                  <a:lnTo>
                    <a:pt x="0" y="72659"/>
                  </a:lnTo>
                  <a:lnTo>
                    <a:pt x="1285" y="80488"/>
                  </a:lnTo>
                  <a:lnTo>
                    <a:pt x="5143" y="87375"/>
                  </a:lnTo>
                  <a:lnTo>
                    <a:pt x="93649" y="192024"/>
                  </a:lnTo>
                  <a:lnTo>
                    <a:pt x="99463" y="196595"/>
                  </a:lnTo>
                  <a:lnTo>
                    <a:pt x="106068" y="198119"/>
                  </a:lnTo>
                  <a:lnTo>
                    <a:pt x="112671" y="196595"/>
                  </a:lnTo>
                  <a:lnTo>
                    <a:pt x="118478" y="192024"/>
                  </a:lnTo>
                  <a:lnTo>
                    <a:pt x="250875" y="35432"/>
                  </a:lnTo>
                  <a:lnTo>
                    <a:pt x="254733" y="28563"/>
                  </a:lnTo>
                  <a:lnTo>
                    <a:pt x="256019" y="20764"/>
                  </a:lnTo>
                  <a:lnTo>
                    <a:pt x="254733" y="12965"/>
                  </a:lnTo>
                  <a:lnTo>
                    <a:pt x="250875" y="6095"/>
                  </a:lnTo>
                  <a:lnTo>
                    <a:pt x="245074" y="1524"/>
                  </a:lnTo>
                  <a:lnTo>
                    <a:pt x="238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52550" y="5066538"/>
            <a:ext cx="10662920" cy="1127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52340">
              <a:lnSpc>
                <a:spcPct val="100000"/>
              </a:lnSpc>
              <a:spcBef>
                <a:spcPts val="95"/>
              </a:spcBef>
              <a:tabLst>
                <a:tab pos="5039360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произвести</a:t>
            </a:r>
            <a:r>
              <a:rPr sz="1600" spc="-6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дополнительную</a:t>
            </a:r>
            <a:r>
              <a:rPr sz="1600" spc="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печать</a:t>
            </a:r>
            <a:r>
              <a:rPr sz="16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130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r>
              <a:rPr sz="16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3A3838"/>
                </a:solidFill>
                <a:latin typeface="Tahoma"/>
                <a:cs typeface="Tahoma"/>
              </a:rPr>
              <a:t>полного</a:t>
            </a:r>
            <a:r>
              <a:rPr sz="16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комплекта</a:t>
            </a:r>
            <a:endParaRPr sz="1600">
              <a:latin typeface="Tahoma"/>
              <a:cs typeface="Tahoma"/>
            </a:endParaRPr>
          </a:p>
          <a:p>
            <a:pPr marR="259079" algn="ctr">
              <a:lnSpc>
                <a:spcPct val="100000"/>
              </a:lnSpc>
            </a:pPr>
            <a:r>
              <a:rPr sz="1600" spc="110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b="1" spc="-20" dirty="0">
                <a:solidFill>
                  <a:srgbClr val="FF0000"/>
                </a:solidFill>
                <a:latin typeface="Arial"/>
                <a:cs typeface="Arial"/>
              </a:rPr>
              <a:t>ВАЖНО!</a:t>
            </a:r>
            <a:r>
              <a:rPr sz="2000" b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Экзаменационные</a:t>
            </a:r>
            <a:r>
              <a:rPr sz="2000" b="1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материалы</a:t>
            </a:r>
            <a:r>
              <a:rPr sz="20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заменяются</a:t>
            </a:r>
            <a:r>
              <a:rPr sz="2000" b="1" spc="-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полностью,</a:t>
            </a:r>
            <a:r>
              <a:rPr sz="2000" b="1" spc="-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включая</a:t>
            </a:r>
            <a:r>
              <a:rPr sz="2000" b="1" spc="-10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AF50"/>
                </a:solidFill>
                <a:latin typeface="Arial"/>
                <a:cs typeface="Arial"/>
              </a:rPr>
              <a:t>КИМ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657088" y="1132332"/>
            <a:ext cx="6447155" cy="1001394"/>
            <a:chOff x="5657088" y="1132332"/>
            <a:chExt cx="6447155" cy="1001394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7183" y="1153465"/>
              <a:ext cx="6376433" cy="9055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7088" y="1132332"/>
              <a:ext cx="6425184" cy="1001268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5743955" y="1161288"/>
            <a:ext cx="6292850" cy="830580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5715" rIns="0" bIns="0" rtlCol="0">
            <a:spAutoFit/>
          </a:bodyPr>
          <a:lstStyle/>
          <a:p>
            <a:pPr marL="92075" marR="247650">
              <a:lnSpc>
                <a:spcPct val="120000"/>
              </a:lnSpc>
              <a:spcBef>
                <a:spcPts val="45"/>
              </a:spcBef>
            </a:pP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Действия</a:t>
            </a:r>
            <a:r>
              <a:rPr sz="2000" b="1" spc="-7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A3838"/>
                </a:solidFill>
                <a:latin typeface="Arial"/>
                <a:cs typeface="Arial"/>
              </a:rPr>
              <a:t>организаторов</a:t>
            </a:r>
            <a:r>
              <a:rPr sz="2000" b="1" spc="-3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в</a:t>
            </a:r>
            <a:r>
              <a:rPr sz="2000" b="1" spc="-5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аудитории</a:t>
            </a:r>
            <a:r>
              <a:rPr sz="2000" b="1" spc="-2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в</a:t>
            </a:r>
            <a:r>
              <a:rPr sz="2000" b="1" spc="-5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A3838"/>
                </a:solidFill>
                <a:latin typeface="Arial"/>
                <a:cs typeface="Arial"/>
              </a:rPr>
              <a:t>случае </a:t>
            </a: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обнаружения</a:t>
            </a:r>
            <a:r>
              <a:rPr sz="2000" b="1" spc="-10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A3838"/>
                </a:solidFill>
                <a:latin typeface="Arial"/>
                <a:cs typeface="Arial"/>
              </a:rPr>
              <a:t>брака/некомплектности</a:t>
            </a:r>
            <a:r>
              <a:rPr sz="2000" b="1" spc="-10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3A3838"/>
                </a:solidFill>
                <a:latin typeface="Arial"/>
                <a:cs typeface="Arial"/>
              </a:rPr>
              <a:t>ИК:</a:t>
            </a:r>
            <a:endParaRPr sz="20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29" name="object 29"/>
          <p:cNvSpPr txBox="1"/>
          <p:nvPr/>
        </p:nvSpPr>
        <p:spPr>
          <a:xfrm>
            <a:off x="5892800" y="2139823"/>
            <a:ext cx="56438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изъять</a:t>
            </a:r>
            <a:r>
              <a:rPr sz="16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у</a:t>
            </a:r>
            <a:r>
              <a:rPr sz="16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участника</a:t>
            </a:r>
            <a:r>
              <a:rPr sz="1600" spc="-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некачественный</a:t>
            </a:r>
            <a:r>
              <a:rPr sz="1600" spc="-1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или</a:t>
            </a:r>
            <a:r>
              <a:rPr sz="16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некомплектный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экземпляр</a:t>
            </a:r>
            <a:r>
              <a:rPr sz="16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130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r>
              <a:rPr sz="16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3A3838"/>
                </a:solidFill>
                <a:latin typeface="Tahoma"/>
                <a:cs typeface="Tahoma"/>
              </a:rPr>
              <a:t>(при</a:t>
            </a:r>
            <a:r>
              <a:rPr sz="16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наличии)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92800" y="2871597"/>
            <a:ext cx="565340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пригласить</a:t>
            </a:r>
            <a:r>
              <a:rPr sz="1600" spc="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члена</a:t>
            </a:r>
            <a:r>
              <a:rPr sz="1600" spc="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3A3838"/>
                </a:solidFill>
                <a:latin typeface="Tahoma"/>
                <a:cs typeface="Tahoma"/>
              </a:rPr>
              <a:t>ГЭК</a:t>
            </a:r>
            <a:r>
              <a:rPr sz="1600" spc="-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для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выполнения</a:t>
            </a:r>
            <a:r>
              <a:rPr sz="1600" spc="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дополнительной печати</a:t>
            </a:r>
            <a:r>
              <a:rPr sz="1600" spc="-8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135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r>
              <a:rPr sz="1600" spc="-9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i="1" spc="-10" dirty="0">
                <a:solidFill>
                  <a:srgbClr val="3A3838"/>
                </a:solidFill>
                <a:latin typeface="Arial"/>
                <a:cs typeface="Arial"/>
              </a:rPr>
              <a:t>(активирует процедуру</a:t>
            </a:r>
            <a:r>
              <a:rPr sz="1600" i="1" spc="-6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A3838"/>
                </a:solidFill>
                <a:latin typeface="Arial"/>
                <a:cs typeface="Arial"/>
              </a:rPr>
              <a:t>печати дополнительного</a:t>
            </a:r>
            <a:r>
              <a:rPr sz="1600" i="1" spc="-2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A3838"/>
                </a:solidFill>
                <a:latin typeface="Arial"/>
                <a:cs typeface="Arial"/>
              </a:rPr>
              <a:t>комплекта</a:t>
            </a:r>
            <a:r>
              <a:rPr sz="1600" i="1" spc="-1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A3838"/>
                </a:solidFill>
                <a:latin typeface="Arial"/>
                <a:cs typeface="Arial"/>
              </a:rPr>
              <a:t>ЭМ</a:t>
            </a:r>
            <a:r>
              <a:rPr sz="1600" i="1" spc="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A3838"/>
                </a:solidFill>
                <a:latin typeface="Arial"/>
                <a:cs typeface="Arial"/>
              </a:rPr>
              <a:t>с</a:t>
            </a:r>
            <a:r>
              <a:rPr sz="1600" i="1" spc="-1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A3838"/>
                </a:solidFill>
                <a:latin typeface="Arial"/>
                <a:cs typeface="Arial"/>
              </a:rPr>
              <a:t>помощью</a:t>
            </a:r>
            <a:r>
              <a:rPr sz="1600" i="1" spc="-5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A3838"/>
                </a:solidFill>
                <a:latin typeface="Arial"/>
                <a:cs typeface="Arial"/>
              </a:rPr>
              <a:t>токена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600" i="1" dirty="0">
                <a:solidFill>
                  <a:srgbClr val="3A3838"/>
                </a:solidFill>
                <a:latin typeface="Arial"/>
                <a:cs typeface="Arial"/>
              </a:rPr>
              <a:t>члена</a:t>
            </a:r>
            <a:r>
              <a:rPr sz="1600" i="1" spc="-1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i="1" spc="-20" dirty="0">
                <a:solidFill>
                  <a:srgbClr val="3A3838"/>
                </a:solidFill>
                <a:latin typeface="Arial"/>
                <a:cs typeface="Arial"/>
              </a:rPr>
              <a:t>ГЭК)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92800" y="4090492"/>
            <a:ext cx="5625465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забраковать</a:t>
            </a:r>
            <a:r>
              <a:rPr sz="16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35" dirty="0">
                <a:solidFill>
                  <a:srgbClr val="3A3838"/>
                </a:solidFill>
                <a:latin typeface="Tahoma"/>
                <a:cs typeface="Tahoma"/>
              </a:rPr>
              <a:t>комплект,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соответствующий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номеру</a:t>
            </a:r>
            <a:r>
              <a:rPr sz="16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бланка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ответа</a:t>
            </a:r>
            <a:r>
              <a:rPr sz="1600" spc="-8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65" dirty="0">
                <a:solidFill>
                  <a:srgbClr val="3A3838"/>
                </a:solidFill>
                <a:latin typeface="Tahoma"/>
                <a:cs typeface="Tahoma"/>
              </a:rPr>
              <a:t>№1</a:t>
            </a:r>
            <a:r>
              <a:rPr sz="16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3A3838"/>
                </a:solidFill>
                <a:latin typeface="Tahoma"/>
                <a:cs typeface="Tahoma"/>
              </a:rPr>
              <a:t>(при</a:t>
            </a:r>
            <a:r>
              <a:rPr sz="16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наличии)</a:t>
            </a:r>
            <a:r>
              <a:rPr sz="1600" spc="-1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на</a:t>
            </a:r>
            <a:r>
              <a:rPr sz="16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Станции</a:t>
            </a:r>
            <a:r>
              <a:rPr sz="1600" spc="-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организатора </a:t>
            </a: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кнопкой</a:t>
            </a:r>
            <a:r>
              <a:rPr sz="1600" b="1" spc="-5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A3838"/>
                </a:solidFill>
                <a:latin typeface="Arial"/>
                <a:cs typeface="Arial"/>
              </a:rPr>
              <a:t>«Забраковать»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)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919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Дополнительная</a:t>
            </a:r>
            <a:r>
              <a:rPr spc="-75" dirty="0"/>
              <a:t> </a:t>
            </a:r>
            <a:r>
              <a:rPr dirty="0"/>
              <a:t>печать</a:t>
            </a:r>
            <a:r>
              <a:rPr spc="-70" dirty="0"/>
              <a:t> </a:t>
            </a:r>
            <a:r>
              <a:rPr spc="-25" dirty="0"/>
              <a:t>ЭМ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5595" y="1284223"/>
            <a:ext cx="3957320" cy="3539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Ситуация.</a:t>
            </a:r>
            <a:r>
              <a:rPr sz="18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Нужно</a:t>
            </a:r>
            <a:r>
              <a:rPr sz="18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напечатать</a:t>
            </a:r>
            <a:r>
              <a:rPr sz="18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Arial"/>
                <a:cs typeface="Arial"/>
              </a:rPr>
              <a:t>один </a:t>
            </a:r>
            <a:r>
              <a:rPr sz="1800" b="1" spc="-25" dirty="0">
                <a:solidFill>
                  <a:srgbClr val="001F5F"/>
                </a:solidFill>
                <a:latin typeface="Arial"/>
                <a:cs typeface="Arial"/>
              </a:rPr>
              <a:t>комплект,</a:t>
            </a:r>
            <a:r>
              <a:rPr sz="18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так</a:t>
            </a:r>
            <a:r>
              <a:rPr sz="18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как</a:t>
            </a:r>
            <a:r>
              <a:rPr sz="18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участник</a:t>
            </a:r>
            <a:r>
              <a:rPr sz="1800" b="1" spc="-25" dirty="0">
                <a:solidFill>
                  <a:srgbClr val="001F5F"/>
                </a:solidFill>
                <a:latin typeface="Arial"/>
                <a:cs typeface="Arial"/>
              </a:rPr>
              <a:t> его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случайно</a:t>
            </a:r>
            <a:r>
              <a:rPr sz="18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испортил.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sz="18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участника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был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комплект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номером</a:t>
            </a:r>
            <a:r>
              <a:rPr sz="18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бланка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регистрации</a:t>
            </a:r>
            <a:r>
              <a:rPr sz="18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№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2534018000031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180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084EA1"/>
                </a:solidFill>
                <a:latin typeface="Arial"/>
                <a:cs typeface="Arial"/>
              </a:rPr>
              <a:t>Организатор</a:t>
            </a:r>
            <a:r>
              <a:rPr sz="1800" b="1" spc="-2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4EA1"/>
                </a:solidFill>
                <a:latin typeface="Arial"/>
                <a:cs typeface="Arial"/>
              </a:rPr>
              <a:t>в</a:t>
            </a:r>
            <a:r>
              <a:rPr sz="1800" b="1" spc="-6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4EA1"/>
                </a:solidFill>
                <a:latin typeface="Arial"/>
                <a:cs typeface="Arial"/>
              </a:rPr>
              <a:t>аудитории: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latin typeface="Tahoma"/>
                <a:cs typeface="Tahoma"/>
              </a:rPr>
              <a:t>бракует</a:t>
            </a:r>
            <a:r>
              <a:rPr sz="1600" spc="-7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комплект,</a:t>
            </a:r>
            <a:endParaRPr sz="16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600" dirty="0">
                <a:latin typeface="Tahoma"/>
                <a:cs typeface="Tahoma"/>
              </a:rPr>
              <a:t>соответствующий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номеру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бланка</a:t>
            </a:r>
            <a:endParaRPr sz="16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600" spc="-10" dirty="0">
                <a:latin typeface="Tahoma"/>
                <a:cs typeface="Tahoma"/>
              </a:rPr>
              <a:t>регистрации;</a:t>
            </a:r>
            <a:endParaRPr sz="1600">
              <a:latin typeface="Tahoma"/>
              <a:cs typeface="Tahoma"/>
            </a:endParaRPr>
          </a:p>
          <a:p>
            <a:pPr marL="299085" marR="436880" indent="-287020">
              <a:lnSpc>
                <a:spcPct val="100000"/>
              </a:lnSpc>
              <a:spcBef>
                <a:spcPts val="5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latin typeface="Tahoma"/>
                <a:cs typeface="Tahoma"/>
              </a:rPr>
              <a:t>производит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дополнительную печать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130" dirty="0">
                <a:latin typeface="Tahoma"/>
                <a:cs typeface="Tahoma"/>
              </a:rPr>
              <a:t>ЭМ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spc="-25" dirty="0">
                <a:latin typeface="Tahoma"/>
                <a:cs typeface="Tahoma"/>
              </a:rPr>
              <a:t>полного</a:t>
            </a:r>
            <a:r>
              <a:rPr sz="1600" spc="-7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комплекта</a:t>
            </a:r>
            <a:r>
              <a:rPr sz="1600" spc="-60" dirty="0">
                <a:latin typeface="Tahoma"/>
                <a:cs typeface="Tahoma"/>
              </a:rPr>
              <a:t> </a:t>
            </a:r>
            <a:r>
              <a:rPr sz="1600" spc="105" dirty="0"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8881" y="1207769"/>
            <a:ext cx="4010025" cy="1934210"/>
          </a:xfrm>
          <a:custGeom>
            <a:avLst/>
            <a:gdLst/>
            <a:ahLst/>
            <a:cxnLst/>
            <a:rect l="l" t="t" r="r" b="b"/>
            <a:pathLst>
              <a:path w="4010025" h="1934210">
                <a:moveTo>
                  <a:pt x="0" y="322325"/>
                </a:moveTo>
                <a:lnTo>
                  <a:pt x="3494" y="274686"/>
                </a:lnTo>
                <a:lnTo>
                  <a:pt x="13647" y="229220"/>
                </a:lnTo>
                <a:lnTo>
                  <a:pt x="29958" y="186424"/>
                </a:lnTo>
                <a:lnTo>
                  <a:pt x="51929" y="146799"/>
                </a:lnTo>
                <a:lnTo>
                  <a:pt x="79062" y="110840"/>
                </a:lnTo>
                <a:lnTo>
                  <a:pt x="110858" y="79048"/>
                </a:lnTo>
                <a:lnTo>
                  <a:pt x="146819" y="51919"/>
                </a:lnTo>
                <a:lnTo>
                  <a:pt x="186446" y="29951"/>
                </a:lnTo>
                <a:lnTo>
                  <a:pt x="229240" y="13643"/>
                </a:lnTo>
                <a:lnTo>
                  <a:pt x="274704" y="3493"/>
                </a:lnTo>
                <a:lnTo>
                  <a:pt x="322338" y="0"/>
                </a:lnTo>
                <a:lnTo>
                  <a:pt x="3687317" y="0"/>
                </a:lnTo>
                <a:lnTo>
                  <a:pt x="3734957" y="3493"/>
                </a:lnTo>
                <a:lnTo>
                  <a:pt x="3780423" y="13643"/>
                </a:lnTo>
                <a:lnTo>
                  <a:pt x="3823219" y="29951"/>
                </a:lnTo>
                <a:lnTo>
                  <a:pt x="3862844" y="51919"/>
                </a:lnTo>
                <a:lnTo>
                  <a:pt x="3898803" y="79048"/>
                </a:lnTo>
                <a:lnTo>
                  <a:pt x="3930595" y="110840"/>
                </a:lnTo>
                <a:lnTo>
                  <a:pt x="3957724" y="146799"/>
                </a:lnTo>
                <a:lnTo>
                  <a:pt x="3979692" y="186424"/>
                </a:lnTo>
                <a:lnTo>
                  <a:pt x="3996000" y="229220"/>
                </a:lnTo>
                <a:lnTo>
                  <a:pt x="4006150" y="274686"/>
                </a:lnTo>
                <a:lnTo>
                  <a:pt x="4009643" y="322325"/>
                </a:lnTo>
                <a:lnTo>
                  <a:pt x="4009643" y="1611629"/>
                </a:lnTo>
                <a:lnTo>
                  <a:pt x="4006150" y="1659269"/>
                </a:lnTo>
                <a:lnTo>
                  <a:pt x="3996000" y="1704735"/>
                </a:lnTo>
                <a:lnTo>
                  <a:pt x="3979692" y="1747531"/>
                </a:lnTo>
                <a:lnTo>
                  <a:pt x="3957724" y="1787156"/>
                </a:lnTo>
                <a:lnTo>
                  <a:pt x="3930595" y="1823115"/>
                </a:lnTo>
                <a:lnTo>
                  <a:pt x="3898803" y="1854907"/>
                </a:lnTo>
                <a:lnTo>
                  <a:pt x="3862844" y="1882036"/>
                </a:lnTo>
                <a:lnTo>
                  <a:pt x="3823219" y="1904004"/>
                </a:lnTo>
                <a:lnTo>
                  <a:pt x="3780423" y="1920312"/>
                </a:lnTo>
                <a:lnTo>
                  <a:pt x="3734957" y="1930462"/>
                </a:lnTo>
                <a:lnTo>
                  <a:pt x="3687317" y="1933955"/>
                </a:lnTo>
                <a:lnTo>
                  <a:pt x="322338" y="1933955"/>
                </a:lnTo>
                <a:lnTo>
                  <a:pt x="274704" y="1930462"/>
                </a:lnTo>
                <a:lnTo>
                  <a:pt x="229240" y="1920312"/>
                </a:lnTo>
                <a:lnTo>
                  <a:pt x="186446" y="1904004"/>
                </a:lnTo>
                <a:lnTo>
                  <a:pt x="146819" y="1882036"/>
                </a:lnTo>
                <a:lnTo>
                  <a:pt x="110858" y="1854907"/>
                </a:lnTo>
                <a:lnTo>
                  <a:pt x="79062" y="1823115"/>
                </a:lnTo>
                <a:lnTo>
                  <a:pt x="51929" y="1787156"/>
                </a:lnTo>
                <a:lnTo>
                  <a:pt x="29958" y="1747531"/>
                </a:lnTo>
                <a:lnTo>
                  <a:pt x="13647" y="1704735"/>
                </a:lnTo>
                <a:lnTo>
                  <a:pt x="3494" y="1659269"/>
                </a:lnTo>
                <a:lnTo>
                  <a:pt x="0" y="1611629"/>
                </a:lnTo>
                <a:lnTo>
                  <a:pt x="0" y="322325"/>
                </a:lnTo>
                <a:close/>
              </a:path>
            </a:pathLst>
          </a:custGeom>
          <a:ln w="35052">
            <a:solidFill>
              <a:srgbClr val="00AFEF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526188" y="1257300"/>
            <a:ext cx="10666095" cy="5240020"/>
            <a:chOff x="1526188" y="1257300"/>
            <a:chExt cx="10666095" cy="52400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1208" y="1257300"/>
              <a:ext cx="7860792" cy="50962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449268" y="2614671"/>
              <a:ext cx="396875" cy="534035"/>
            </a:xfrm>
            <a:custGeom>
              <a:avLst/>
              <a:gdLst/>
              <a:ahLst/>
              <a:cxnLst/>
              <a:rect l="l" t="t" r="r" b="b"/>
              <a:pathLst>
                <a:path w="396875" h="534035">
                  <a:moveTo>
                    <a:pt x="352216" y="0"/>
                  </a:moveTo>
                  <a:lnTo>
                    <a:pt x="332029" y="2162"/>
                  </a:lnTo>
                  <a:lnTo>
                    <a:pt x="313485" y="11850"/>
                  </a:lnTo>
                  <a:lnTo>
                    <a:pt x="299120" y="28324"/>
                  </a:lnTo>
                  <a:lnTo>
                    <a:pt x="129702" y="318900"/>
                  </a:lnTo>
                  <a:lnTo>
                    <a:pt x="118526" y="318011"/>
                  </a:lnTo>
                  <a:lnTo>
                    <a:pt x="104810" y="254511"/>
                  </a:lnTo>
                  <a:lnTo>
                    <a:pt x="96248" y="235003"/>
                  </a:lnTo>
                  <a:lnTo>
                    <a:pt x="81553" y="221603"/>
                  </a:lnTo>
                  <a:lnTo>
                    <a:pt x="62644" y="215417"/>
                  </a:lnTo>
                  <a:lnTo>
                    <a:pt x="41437" y="217554"/>
                  </a:lnTo>
                  <a:lnTo>
                    <a:pt x="8036" y="244097"/>
                  </a:lnTo>
                  <a:lnTo>
                    <a:pt x="0" y="275369"/>
                  </a:lnTo>
                  <a:lnTo>
                    <a:pt x="1305" y="286515"/>
                  </a:lnTo>
                  <a:lnTo>
                    <a:pt x="48549" y="502034"/>
                  </a:lnTo>
                  <a:lnTo>
                    <a:pt x="55360" y="517526"/>
                  </a:lnTo>
                  <a:lnTo>
                    <a:pt x="67313" y="528339"/>
                  </a:lnTo>
                  <a:lnTo>
                    <a:pt x="82839" y="533556"/>
                  </a:lnTo>
                  <a:lnTo>
                    <a:pt x="100365" y="532260"/>
                  </a:lnTo>
                  <a:lnTo>
                    <a:pt x="310042" y="466474"/>
                  </a:lnTo>
                  <a:lnTo>
                    <a:pt x="344967" y="439677"/>
                  </a:lnTo>
                  <a:lnTo>
                    <a:pt x="352772" y="409192"/>
                  </a:lnTo>
                  <a:lnTo>
                    <a:pt x="351444" y="398275"/>
                  </a:lnTo>
                  <a:lnTo>
                    <a:pt x="328187" y="365367"/>
                  </a:lnTo>
                  <a:lnTo>
                    <a:pt x="288071" y="361318"/>
                  </a:lnTo>
                  <a:lnTo>
                    <a:pt x="234350" y="378082"/>
                  </a:lnTo>
                  <a:lnTo>
                    <a:pt x="228647" y="377995"/>
                  </a:lnTo>
                  <a:lnTo>
                    <a:pt x="224444" y="374812"/>
                  </a:lnTo>
                  <a:lnTo>
                    <a:pt x="222527" y="369867"/>
                  </a:lnTo>
                  <a:lnTo>
                    <a:pt x="223682" y="364493"/>
                  </a:lnTo>
                  <a:lnTo>
                    <a:pt x="389036" y="80775"/>
                  </a:lnTo>
                  <a:lnTo>
                    <a:pt x="396281" y="60196"/>
                  </a:lnTo>
                  <a:lnTo>
                    <a:pt x="395466" y="39199"/>
                  </a:lnTo>
                  <a:lnTo>
                    <a:pt x="387054" y="20321"/>
                  </a:lnTo>
                  <a:lnTo>
                    <a:pt x="371510" y="6099"/>
                  </a:lnTo>
                  <a:lnTo>
                    <a:pt x="352216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67806" y="3233166"/>
              <a:ext cx="5834380" cy="2999740"/>
            </a:xfrm>
            <a:custGeom>
              <a:avLst/>
              <a:gdLst/>
              <a:ahLst/>
              <a:cxnLst/>
              <a:rect l="l" t="t" r="r" b="b"/>
              <a:pathLst>
                <a:path w="5834380" h="2999740">
                  <a:moveTo>
                    <a:pt x="0" y="307848"/>
                  </a:moveTo>
                  <a:lnTo>
                    <a:pt x="5833872" y="307848"/>
                  </a:lnTo>
                  <a:lnTo>
                    <a:pt x="5833872" y="0"/>
                  </a:lnTo>
                  <a:lnTo>
                    <a:pt x="0" y="0"/>
                  </a:lnTo>
                  <a:lnTo>
                    <a:pt x="0" y="307848"/>
                  </a:lnTo>
                  <a:close/>
                </a:path>
                <a:path w="5834380" h="2999740">
                  <a:moveTo>
                    <a:pt x="0" y="2999232"/>
                  </a:moveTo>
                  <a:lnTo>
                    <a:pt x="1609344" y="2999232"/>
                  </a:lnTo>
                  <a:lnTo>
                    <a:pt x="1609344" y="2557272"/>
                  </a:lnTo>
                  <a:lnTo>
                    <a:pt x="0" y="2557272"/>
                  </a:lnTo>
                  <a:lnTo>
                    <a:pt x="0" y="2999232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59886" y="3895343"/>
              <a:ext cx="2229485" cy="2218055"/>
            </a:xfrm>
            <a:custGeom>
              <a:avLst/>
              <a:gdLst/>
              <a:ahLst/>
              <a:cxnLst/>
              <a:rect l="l" t="t" r="r" b="b"/>
              <a:pathLst>
                <a:path w="2229485" h="2218054">
                  <a:moveTo>
                    <a:pt x="1861058" y="57150"/>
                  </a:moveTo>
                  <a:lnTo>
                    <a:pt x="1822958" y="38100"/>
                  </a:lnTo>
                  <a:lnTo>
                    <a:pt x="1746758" y="0"/>
                  </a:lnTo>
                  <a:lnTo>
                    <a:pt x="1746758" y="38100"/>
                  </a:lnTo>
                  <a:lnTo>
                    <a:pt x="949579" y="38100"/>
                  </a:lnTo>
                  <a:lnTo>
                    <a:pt x="949579" y="57150"/>
                  </a:lnTo>
                  <a:lnTo>
                    <a:pt x="930529" y="76200"/>
                  </a:lnTo>
                  <a:lnTo>
                    <a:pt x="933183" y="73533"/>
                  </a:lnTo>
                  <a:lnTo>
                    <a:pt x="949579" y="57150"/>
                  </a:lnTo>
                  <a:lnTo>
                    <a:pt x="949579" y="38100"/>
                  </a:lnTo>
                  <a:lnTo>
                    <a:pt x="911479" y="38100"/>
                  </a:lnTo>
                  <a:lnTo>
                    <a:pt x="911479" y="54483"/>
                  </a:lnTo>
                  <a:lnTo>
                    <a:pt x="0" y="54483"/>
                  </a:lnTo>
                  <a:lnTo>
                    <a:pt x="0" y="92583"/>
                  </a:lnTo>
                  <a:lnTo>
                    <a:pt x="949579" y="92583"/>
                  </a:lnTo>
                  <a:lnTo>
                    <a:pt x="949579" y="76200"/>
                  </a:lnTo>
                  <a:lnTo>
                    <a:pt x="1746758" y="76200"/>
                  </a:lnTo>
                  <a:lnTo>
                    <a:pt x="1746758" y="114300"/>
                  </a:lnTo>
                  <a:lnTo>
                    <a:pt x="1822958" y="76200"/>
                  </a:lnTo>
                  <a:lnTo>
                    <a:pt x="1861058" y="57150"/>
                  </a:lnTo>
                  <a:close/>
                </a:path>
                <a:path w="2229485" h="2218054">
                  <a:moveTo>
                    <a:pt x="2229231" y="2160879"/>
                  </a:moveTo>
                  <a:lnTo>
                    <a:pt x="2191131" y="2141829"/>
                  </a:lnTo>
                  <a:lnTo>
                    <a:pt x="2114931" y="2103729"/>
                  </a:lnTo>
                  <a:lnTo>
                    <a:pt x="2114931" y="2141829"/>
                  </a:lnTo>
                  <a:lnTo>
                    <a:pt x="1186307" y="2141829"/>
                  </a:lnTo>
                  <a:lnTo>
                    <a:pt x="1186307" y="656844"/>
                  </a:lnTo>
                  <a:lnTo>
                    <a:pt x="1186307" y="637794"/>
                  </a:lnTo>
                  <a:lnTo>
                    <a:pt x="1186307" y="618744"/>
                  </a:lnTo>
                  <a:lnTo>
                    <a:pt x="105156" y="618744"/>
                  </a:lnTo>
                  <a:lnTo>
                    <a:pt x="105156" y="656844"/>
                  </a:lnTo>
                  <a:lnTo>
                    <a:pt x="1148207" y="656844"/>
                  </a:lnTo>
                  <a:lnTo>
                    <a:pt x="1148207" y="2179929"/>
                  </a:lnTo>
                  <a:lnTo>
                    <a:pt x="2114931" y="2179929"/>
                  </a:lnTo>
                  <a:lnTo>
                    <a:pt x="2114931" y="2218029"/>
                  </a:lnTo>
                  <a:lnTo>
                    <a:pt x="2191131" y="2179929"/>
                  </a:lnTo>
                  <a:lnTo>
                    <a:pt x="2229231" y="216087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6188" y="4925155"/>
              <a:ext cx="2052319" cy="15716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99744"/>
            <a:ext cx="12192000" cy="5858510"/>
            <a:chOff x="0" y="999744"/>
            <a:chExt cx="12192000" cy="5858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314" y="2717269"/>
              <a:ext cx="3895386" cy="364391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0100" y="2724911"/>
              <a:ext cx="3811904" cy="3569335"/>
            </a:xfrm>
            <a:custGeom>
              <a:avLst/>
              <a:gdLst/>
              <a:ahLst/>
              <a:cxnLst/>
              <a:rect l="l" t="t" r="r" b="b"/>
              <a:pathLst>
                <a:path w="3811904" h="3569335">
                  <a:moveTo>
                    <a:pt x="3216655" y="0"/>
                  </a:moveTo>
                  <a:lnTo>
                    <a:pt x="594868" y="0"/>
                  </a:lnTo>
                  <a:lnTo>
                    <a:pt x="546079" y="1971"/>
                  </a:lnTo>
                  <a:lnTo>
                    <a:pt x="498377" y="7785"/>
                  </a:lnTo>
                  <a:lnTo>
                    <a:pt x="451914" y="17287"/>
                  </a:lnTo>
                  <a:lnTo>
                    <a:pt x="406843" y="30325"/>
                  </a:lnTo>
                  <a:lnTo>
                    <a:pt x="363318" y="46745"/>
                  </a:lnTo>
                  <a:lnTo>
                    <a:pt x="321492" y="66395"/>
                  </a:lnTo>
                  <a:lnTo>
                    <a:pt x="281517" y="89121"/>
                  </a:lnTo>
                  <a:lnTo>
                    <a:pt x="243546" y="114771"/>
                  </a:lnTo>
                  <a:lnTo>
                    <a:pt x="207734" y="143191"/>
                  </a:lnTo>
                  <a:lnTo>
                    <a:pt x="174232" y="174228"/>
                  </a:lnTo>
                  <a:lnTo>
                    <a:pt x="143195" y="207729"/>
                  </a:lnTo>
                  <a:lnTo>
                    <a:pt x="114775" y="243541"/>
                  </a:lnTo>
                  <a:lnTo>
                    <a:pt x="89124" y="281511"/>
                  </a:lnTo>
                  <a:lnTo>
                    <a:pt x="66398" y="321486"/>
                  </a:lnTo>
                  <a:lnTo>
                    <a:pt x="46747" y="363313"/>
                  </a:lnTo>
                  <a:lnTo>
                    <a:pt x="30326" y="406838"/>
                  </a:lnTo>
                  <a:lnTo>
                    <a:pt x="17288" y="451910"/>
                  </a:lnTo>
                  <a:lnTo>
                    <a:pt x="7785" y="498374"/>
                  </a:lnTo>
                  <a:lnTo>
                    <a:pt x="1971" y="546077"/>
                  </a:lnTo>
                  <a:lnTo>
                    <a:pt x="0" y="594867"/>
                  </a:lnTo>
                  <a:lnTo>
                    <a:pt x="0" y="2974327"/>
                  </a:lnTo>
                  <a:lnTo>
                    <a:pt x="1971" y="3023117"/>
                  </a:lnTo>
                  <a:lnTo>
                    <a:pt x="7785" y="3070821"/>
                  </a:lnTo>
                  <a:lnTo>
                    <a:pt x="17288" y="3117285"/>
                  </a:lnTo>
                  <a:lnTo>
                    <a:pt x="30326" y="3162357"/>
                  </a:lnTo>
                  <a:lnTo>
                    <a:pt x="46747" y="3205884"/>
                  </a:lnTo>
                  <a:lnTo>
                    <a:pt x="66398" y="3247711"/>
                  </a:lnTo>
                  <a:lnTo>
                    <a:pt x="89124" y="3287687"/>
                  </a:lnTo>
                  <a:lnTo>
                    <a:pt x="114775" y="3325658"/>
                  </a:lnTo>
                  <a:lnTo>
                    <a:pt x="143195" y="3361471"/>
                  </a:lnTo>
                  <a:lnTo>
                    <a:pt x="174232" y="3394973"/>
                  </a:lnTo>
                  <a:lnTo>
                    <a:pt x="207734" y="3426011"/>
                  </a:lnTo>
                  <a:lnTo>
                    <a:pt x="243546" y="3454432"/>
                  </a:lnTo>
                  <a:lnTo>
                    <a:pt x="281517" y="3480082"/>
                  </a:lnTo>
                  <a:lnTo>
                    <a:pt x="321492" y="3502809"/>
                  </a:lnTo>
                  <a:lnTo>
                    <a:pt x="363318" y="3522460"/>
                  </a:lnTo>
                  <a:lnTo>
                    <a:pt x="406843" y="3538881"/>
                  </a:lnTo>
                  <a:lnTo>
                    <a:pt x="451914" y="3551919"/>
                  </a:lnTo>
                  <a:lnTo>
                    <a:pt x="498377" y="3561422"/>
                  </a:lnTo>
                  <a:lnTo>
                    <a:pt x="546079" y="3567236"/>
                  </a:lnTo>
                  <a:lnTo>
                    <a:pt x="594868" y="3569208"/>
                  </a:lnTo>
                  <a:lnTo>
                    <a:pt x="3216655" y="3569208"/>
                  </a:lnTo>
                  <a:lnTo>
                    <a:pt x="3265446" y="3567236"/>
                  </a:lnTo>
                  <a:lnTo>
                    <a:pt x="3313149" y="3561422"/>
                  </a:lnTo>
                  <a:lnTo>
                    <a:pt x="3359613" y="3551919"/>
                  </a:lnTo>
                  <a:lnTo>
                    <a:pt x="3404685" y="3538881"/>
                  </a:lnTo>
                  <a:lnTo>
                    <a:pt x="3448210" y="3522460"/>
                  </a:lnTo>
                  <a:lnTo>
                    <a:pt x="3490037" y="3502809"/>
                  </a:lnTo>
                  <a:lnTo>
                    <a:pt x="3530012" y="3480082"/>
                  </a:lnTo>
                  <a:lnTo>
                    <a:pt x="3567982" y="3454432"/>
                  </a:lnTo>
                  <a:lnTo>
                    <a:pt x="3603794" y="3426011"/>
                  </a:lnTo>
                  <a:lnTo>
                    <a:pt x="3637295" y="3394973"/>
                  </a:lnTo>
                  <a:lnTo>
                    <a:pt x="3668332" y="3361471"/>
                  </a:lnTo>
                  <a:lnTo>
                    <a:pt x="3696752" y="3325658"/>
                  </a:lnTo>
                  <a:lnTo>
                    <a:pt x="3722402" y="3287687"/>
                  </a:lnTo>
                  <a:lnTo>
                    <a:pt x="3745128" y="3247711"/>
                  </a:lnTo>
                  <a:lnTo>
                    <a:pt x="3764778" y="3205884"/>
                  </a:lnTo>
                  <a:lnTo>
                    <a:pt x="3781198" y="3162357"/>
                  </a:lnTo>
                  <a:lnTo>
                    <a:pt x="3794236" y="3117285"/>
                  </a:lnTo>
                  <a:lnTo>
                    <a:pt x="3803738" y="3070821"/>
                  </a:lnTo>
                  <a:lnTo>
                    <a:pt x="3809552" y="3023117"/>
                  </a:lnTo>
                  <a:lnTo>
                    <a:pt x="3811524" y="2974327"/>
                  </a:lnTo>
                  <a:lnTo>
                    <a:pt x="3811524" y="594867"/>
                  </a:lnTo>
                  <a:lnTo>
                    <a:pt x="3809552" y="546077"/>
                  </a:lnTo>
                  <a:lnTo>
                    <a:pt x="3803738" y="498374"/>
                  </a:lnTo>
                  <a:lnTo>
                    <a:pt x="3794236" y="451910"/>
                  </a:lnTo>
                  <a:lnTo>
                    <a:pt x="3781198" y="406838"/>
                  </a:lnTo>
                  <a:lnTo>
                    <a:pt x="3764778" y="363313"/>
                  </a:lnTo>
                  <a:lnTo>
                    <a:pt x="3745128" y="321486"/>
                  </a:lnTo>
                  <a:lnTo>
                    <a:pt x="3722402" y="281511"/>
                  </a:lnTo>
                  <a:lnTo>
                    <a:pt x="3696752" y="243541"/>
                  </a:lnTo>
                  <a:lnTo>
                    <a:pt x="3668332" y="207729"/>
                  </a:lnTo>
                  <a:lnTo>
                    <a:pt x="3637295" y="174228"/>
                  </a:lnTo>
                  <a:lnTo>
                    <a:pt x="3603794" y="143191"/>
                  </a:lnTo>
                  <a:lnTo>
                    <a:pt x="3567982" y="114771"/>
                  </a:lnTo>
                  <a:lnTo>
                    <a:pt x="3530012" y="89121"/>
                  </a:lnTo>
                  <a:lnTo>
                    <a:pt x="3490037" y="66395"/>
                  </a:lnTo>
                  <a:lnTo>
                    <a:pt x="3448210" y="46745"/>
                  </a:lnTo>
                  <a:lnTo>
                    <a:pt x="3404685" y="30325"/>
                  </a:lnTo>
                  <a:lnTo>
                    <a:pt x="3359613" y="17287"/>
                  </a:lnTo>
                  <a:lnTo>
                    <a:pt x="3313149" y="7785"/>
                  </a:lnTo>
                  <a:lnTo>
                    <a:pt x="3265446" y="1971"/>
                  </a:lnTo>
                  <a:lnTo>
                    <a:pt x="3216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0373" y="1668738"/>
              <a:ext cx="6801626" cy="403256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07152" y="1676400"/>
              <a:ext cx="6784975" cy="3957954"/>
            </a:xfrm>
            <a:custGeom>
              <a:avLst/>
              <a:gdLst/>
              <a:ahLst/>
              <a:cxnLst/>
              <a:rect l="l" t="t" r="r" b="b"/>
              <a:pathLst>
                <a:path w="6784975" h="3957954">
                  <a:moveTo>
                    <a:pt x="6784848" y="0"/>
                  </a:moveTo>
                  <a:lnTo>
                    <a:pt x="0" y="0"/>
                  </a:lnTo>
                  <a:lnTo>
                    <a:pt x="0" y="3957828"/>
                  </a:lnTo>
                  <a:lnTo>
                    <a:pt x="6784848" y="3957828"/>
                  </a:lnTo>
                  <a:lnTo>
                    <a:pt x="6784848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75859" y="5682996"/>
              <a:ext cx="6184392" cy="88699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01767" y="5708903"/>
              <a:ext cx="6082665" cy="784860"/>
            </a:xfrm>
            <a:custGeom>
              <a:avLst/>
              <a:gdLst/>
              <a:ahLst/>
              <a:cxnLst/>
              <a:rect l="l" t="t" r="r" b="b"/>
              <a:pathLst>
                <a:path w="6082665" h="784860">
                  <a:moveTo>
                    <a:pt x="5951474" y="0"/>
                  </a:moveTo>
                  <a:lnTo>
                    <a:pt x="130810" y="0"/>
                  </a:lnTo>
                  <a:lnTo>
                    <a:pt x="79884" y="10280"/>
                  </a:lnTo>
                  <a:lnTo>
                    <a:pt x="38306" y="38315"/>
                  </a:lnTo>
                  <a:lnTo>
                    <a:pt x="10277" y="79895"/>
                  </a:lnTo>
                  <a:lnTo>
                    <a:pt x="0" y="130810"/>
                  </a:lnTo>
                  <a:lnTo>
                    <a:pt x="0" y="654050"/>
                  </a:lnTo>
                  <a:lnTo>
                    <a:pt x="10277" y="704964"/>
                  </a:lnTo>
                  <a:lnTo>
                    <a:pt x="38306" y="746544"/>
                  </a:lnTo>
                  <a:lnTo>
                    <a:pt x="79884" y="774579"/>
                  </a:lnTo>
                  <a:lnTo>
                    <a:pt x="130810" y="784860"/>
                  </a:lnTo>
                  <a:lnTo>
                    <a:pt x="5951474" y="784860"/>
                  </a:lnTo>
                  <a:lnTo>
                    <a:pt x="6002399" y="774579"/>
                  </a:lnTo>
                  <a:lnTo>
                    <a:pt x="6043977" y="746544"/>
                  </a:lnTo>
                  <a:lnTo>
                    <a:pt x="6072006" y="704964"/>
                  </a:lnTo>
                  <a:lnTo>
                    <a:pt x="6082284" y="654050"/>
                  </a:lnTo>
                  <a:lnTo>
                    <a:pt x="6082284" y="130810"/>
                  </a:lnTo>
                  <a:lnTo>
                    <a:pt x="6072006" y="79895"/>
                  </a:lnTo>
                  <a:lnTo>
                    <a:pt x="6043977" y="38315"/>
                  </a:lnTo>
                  <a:lnTo>
                    <a:pt x="6002399" y="10280"/>
                  </a:lnTo>
                  <a:lnTo>
                    <a:pt x="5951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4886" y="6082703"/>
              <a:ext cx="64135" cy="732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48077" y="5827066"/>
              <a:ext cx="311150" cy="289560"/>
            </a:xfrm>
            <a:custGeom>
              <a:avLst/>
              <a:gdLst/>
              <a:ahLst/>
              <a:cxnLst/>
              <a:rect l="l" t="t" r="r" b="b"/>
              <a:pathLst>
                <a:path w="311150" h="289560">
                  <a:moveTo>
                    <a:pt x="23388" y="97839"/>
                  </a:moveTo>
                  <a:lnTo>
                    <a:pt x="6060" y="132139"/>
                  </a:lnTo>
                  <a:lnTo>
                    <a:pt x="0" y="165670"/>
                  </a:lnTo>
                  <a:lnTo>
                    <a:pt x="3" y="168282"/>
                  </a:lnTo>
                  <a:lnTo>
                    <a:pt x="3314" y="200114"/>
                  </a:lnTo>
                  <a:lnTo>
                    <a:pt x="15133" y="231506"/>
                  </a:lnTo>
                  <a:lnTo>
                    <a:pt x="17800" y="236269"/>
                  </a:lnTo>
                  <a:lnTo>
                    <a:pt x="20975" y="239177"/>
                  </a:lnTo>
                  <a:lnTo>
                    <a:pt x="21738" y="242809"/>
                  </a:lnTo>
                  <a:lnTo>
                    <a:pt x="21864" y="243406"/>
                  </a:lnTo>
                  <a:lnTo>
                    <a:pt x="31389" y="252144"/>
                  </a:lnTo>
                  <a:lnTo>
                    <a:pt x="67368" y="278488"/>
                  </a:lnTo>
                  <a:lnTo>
                    <a:pt x="111192" y="289269"/>
                  </a:lnTo>
                  <a:lnTo>
                    <a:pt x="159280" y="285148"/>
                  </a:lnTo>
                  <a:lnTo>
                    <a:pt x="208046" y="266787"/>
                  </a:lnTo>
                  <a:lnTo>
                    <a:pt x="235351" y="248613"/>
                  </a:lnTo>
                  <a:lnTo>
                    <a:pt x="237764" y="247293"/>
                  </a:lnTo>
                  <a:lnTo>
                    <a:pt x="240050" y="245972"/>
                  </a:lnTo>
                  <a:lnTo>
                    <a:pt x="242971" y="242809"/>
                  </a:lnTo>
                  <a:lnTo>
                    <a:pt x="277817" y="207916"/>
                  </a:lnTo>
                  <a:lnTo>
                    <a:pt x="300787" y="168282"/>
                  </a:lnTo>
                  <a:lnTo>
                    <a:pt x="301044" y="167228"/>
                  </a:lnTo>
                  <a:lnTo>
                    <a:pt x="99376" y="167228"/>
                  </a:lnTo>
                  <a:lnTo>
                    <a:pt x="76394" y="164296"/>
                  </a:lnTo>
                  <a:lnTo>
                    <a:pt x="54533" y="156067"/>
                  </a:lnTo>
                  <a:lnTo>
                    <a:pt x="36850" y="141730"/>
                  </a:lnTo>
                  <a:lnTo>
                    <a:pt x="23388" y="97839"/>
                  </a:lnTo>
                  <a:close/>
                </a:path>
                <a:path w="311150" h="289560">
                  <a:moveTo>
                    <a:pt x="204151" y="0"/>
                  </a:moveTo>
                  <a:lnTo>
                    <a:pt x="166517" y="4875"/>
                  </a:lnTo>
                  <a:lnTo>
                    <a:pt x="192298" y="34250"/>
                  </a:lnTo>
                  <a:lnTo>
                    <a:pt x="201353" y="53750"/>
                  </a:lnTo>
                  <a:lnTo>
                    <a:pt x="192744" y="101612"/>
                  </a:lnTo>
                  <a:lnTo>
                    <a:pt x="171152" y="136944"/>
                  </a:lnTo>
                  <a:lnTo>
                    <a:pt x="139831" y="159470"/>
                  </a:lnTo>
                  <a:lnTo>
                    <a:pt x="99376" y="167228"/>
                  </a:lnTo>
                  <a:lnTo>
                    <a:pt x="301044" y="167228"/>
                  </a:lnTo>
                  <a:lnTo>
                    <a:pt x="310920" y="126607"/>
                  </a:lnTo>
                  <a:lnTo>
                    <a:pt x="307251" y="85589"/>
                  </a:lnTo>
                  <a:lnTo>
                    <a:pt x="288818" y="47928"/>
                  </a:lnTo>
                  <a:lnTo>
                    <a:pt x="287548" y="45540"/>
                  </a:lnTo>
                  <a:lnTo>
                    <a:pt x="285643" y="45007"/>
                  </a:lnTo>
                  <a:lnTo>
                    <a:pt x="262940" y="21529"/>
                  </a:lnTo>
                  <a:lnTo>
                    <a:pt x="236033" y="6039"/>
                  </a:lnTo>
                  <a:lnTo>
                    <a:pt x="204151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9413" y="5665170"/>
              <a:ext cx="284088" cy="3114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688463" y="3320795"/>
              <a:ext cx="1459865" cy="1694814"/>
            </a:xfrm>
            <a:custGeom>
              <a:avLst/>
              <a:gdLst/>
              <a:ahLst/>
              <a:cxnLst/>
              <a:rect l="l" t="t" r="r" b="b"/>
              <a:pathLst>
                <a:path w="1459864" h="1694814">
                  <a:moveTo>
                    <a:pt x="275717" y="1592580"/>
                  </a:moveTo>
                  <a:lnTo>
                    <a:pt x="258241" y="1543659"/>
                  </a:lnTo>
                  <a:lnTo>
                    <a:pt x="243420" y="1493951"/>
                  </a:lnTo>
                  <a:lnTo>
                    <a:pt x="231317" y="1443659"/>
                  </a:lnTo>
                  <a:lnTo>
                    <a:pt x="221996" y="1392936"/>
                  </a:lnTo>
                  <a:lnTo>
                    <a:pt x="0" y="1392936"/>
                  </a:lnTo>
                  <a:lnTo>
                    <a:pt x="0" y="1442720"/>
                  </a:lnTo>
                  <a:lnTo>
                    <a:pt x="7950" y="1490078"/>
                  </a:lnTo>
                  <a:lnTo>
                    <a:pt x="30124" y="1531175"/>
                  </a:lnTo>
                  <a:lnTo>
                    <a:pt x="63969" y="1563573"/>
                  </a:lnTo>
                  <a:lnTo>
                    <a:pt x="106921" y="1584858"/>
                  </a:lnTo>
                  <a:lnTo>
                    <a:pt x="156464" y="1592580"/>
                  </a:lnTo>
                  <a:lnTo>
                    <a:pt x="275717" y="1592580"/>
                  </a:lnTo>
                  <a:close/>
                </a:path>
                <a:path w="1459864" h="1694814">
                  <a:moveTo>
                    <a:pt x="1042289" y="297307"/>
                  </a:moveTo>
                  <a:lnTo>
                    <a:pt x="0" y="297307"/>
                  </a:lnTo>
                  <a:lnTo>
                    <a:pt x="0" y="1293749"/>
                  </a:lnTo>
                  <a:lnTo>
                    <a:pt x="210566" y="1293749"/>
                  </a:lnTo>
                  <a:lnTo>
                    <a:pt x="208635" y="1256487"/>
                  </a:lnTo>
                  <a:lnTo>
                    <a:pt x="208407" y="1243965"/>
                  </a:lnTo>
                  <a:lnTo>
                    <a:pt x="208407" y="1144778"/>
                  </a:lnTo>
                  <a:lnTo>
                    <a:pt x="211607" y="1098562"/>
                  </a:lnTo>
                  <a:lnTo>
                    <a:pt x="221081" y="1053820"/>
                  </a:lnTo>
                  <a:lnTo>
                    <a:pt x="236562" y="1010996"/>
                  </a:lnTo>
                  <a:lnTo>
                    <a:pt x="257822" y="970546"/>
                  </a:lnTo>
                  <a:lnTo>
                    <a:pt x="284607" y="932916"/>
                  </a:lnTo>
                  <a:lnTo>
                    <a:pt x="316687" y="898563"/>
                  </a:lnTo>
                  <a:lnTo>
                    <a:pt x="353822" y="867918"/>
                  </a:lnTo>
                  <a:lnTo>
                    <a:pt x="416814" y="822706"/>
                  </a:lnTo>
                  <a:lnTo>
                    <a:pt x="416814" y="573786"/>
                  </a:lnTo>
                  <a:lnTo>
                    <a:pt x="423316" y="527494"/>
                  </a:lnTo>
                  <a:lnTo>
                    <a:pt x="441680" y="485965"/>
                  </a:lnTo>
                  <a:lnTo>
                    <a:pt x="470179" y="450824"/>
                  </a:lnTo>
                  <a:lnTo>
                    <a:pt x="507085" y="423710"/>
                  </a:lnTo>
                  <a:lnTo>
                    <a:pt x="550659" y="406234"/>
                  </a:lnTo>
                  <a:lnTo>
                    <a:pt x="599186" y="400050"/>
                  </a:lnTo>
                  <a:lnTo>
                    <a:pt x="647611" y="406234"/>
                  </a:lnTo>
                  <a:lnTo>
                    <a:pt x="691159" y="423710"/>
                  </a:lnTo>
                  <a:lnTo>
                    <a:pt x="728091" y="450824"/>
                  </a:lnTo>
                  <a:lnTo>
                    <a:pt x="756627" y="485965"/>
                  </a:lnTo>
                  <a:lnTo>
                    <a:pt x="775030" y="527494"/>
                  </a:lnTo>
                  <a:lnTo>
                    <a:pt x="781558" y="573786"/>
                  </a:lnTo>
                  <a:lnTo>
                    <a:pt x="781558" y="615315"/>
                  </a:lnTo>
                  <a:lnTo>
                    <a:pt x="800798" y="607860"/>
                  </a:lnTo>
                  <a:lnTo>
                    <a:pt x="820318" y="602589"/>
                  </a:lnTo>
                  <a:lnTo>
                    <a:pt x="839990" y="599465"/>
                  </a:lnTo>
                  <a:lnTo>
                    <a:pt x="859663" y="598424"/>
                  </a:lnTo>
                  <a:lnTo>
                    <a:pt x="904608" y="603821"/>
                  </a:lnTo>
                  <a:lnTo>
                    <a:pt x="946492" y="619417"/>
                  </a:lnTo>
                  <a:lnTo>
                    <a:pt x="983272" y="644347"/>
                  </a:lnTo>
                  <a:lnTo>
                    <a:pt x="1012875" y="677773"/>
                  </a:lnTo>
                  <a:lnTo>
                    <a:pt x="1033272" y="718820"/>
                  </a:lnTo>
                  <a:lnTo>
                    <a:pt x="1036066" y="717550"/>
                  </a:lnTo>
                  <a:lnTo>
                    <a:pt x="1039241" y="716788"/>
                  </a:lnTo>
                  <a:lnTo>
                    <a:pt x="1042289" y="715772"/>
                  </a:lnTo>
                  <a:lnTo>
                    <a:pt x="1042289" y="297307"/>
                  </a:lnTo>
                  <a:close/>
                </a:path>
                <a:path w="1459864" h="1694814">
                  <a:moveTo>
                    <a:pt x="1042289" y="148717"/>
                  </a:moveTo>
                  <a:lnTo>
                    <a:pt x="1034199" y="101701"/>
                  </a:lnTo>
                  <a:lnTo>
                    <a:pt x="1011961" y="60883"/>
                  </a:lnTo>
                  <a:lnTo>
                    <a:pt x="978103" y="28689"/>
                  </a:lnTo>
                  <a:lnTo>
                    <a:pt x="935164" y="7581"/>
                  </a:lnTo>
                  <a:lnTo>
                    <a:pt x="885698" y="0"/>
                  </a:lnTo>
                  <a:lnTo>
                    <a:pt x="156210" y="0"/>
                  </a:lnTo>
                  <a:lnTo>
                    <a:pt x="106692" y="7581"/>
                  </a:lnTo>
                  <a:lnTo>
                    <a:pt x="63804" y="28689"/>
                  </a:lnTo>
                  <a:lnTo>
                    <a:pt x="30035" y="60883"/>
                  </a:lnTo>
                  <a:lnTo>
                    <a:pt x="7924" y="101701"/>
                  </a:lnTo>
                  <a:lnTo>
                    <a:pt x="0" y="148717"/>
                  </a:lnTo>
                  <a:lnTo>
                    <a:pt x="0" y="198120"/>
                  </a:lnTo>
                  <a:lnTo>
                    <a:pt x="1042289" y="198120"/>
                  </a:lnTo>
                  <a:lnTo>
                    <a:pt x="1042289" y="148717"/>
                  </a:lnTo>
                  <a:close/>
                </a:path>
                <a:path w="1459864" h="1694814">
                  <a:moveTo>
                    <a:pt x="1459865" y="971423"/>
                  </a:moveTo>
                  <a:lnTo>
                    <a:pt x="1453705" y="942390"/>
                  </a:lnTo>
                  <a:lnTo>
                    <a:pt x="1436916" y="918743"/>
                  </a:lnTo>
                  <a:lnTo>
                    <a:pt x="1412011" y="902830"/>
                  </a:lnTo>
                  <a:lnTo>
                    <a:pt x="1381506" y="897001"/>
                  </a:lnTo>
                  <a:lnTo>
                    <a:pt x="1351127" y="902830"/>
                  </a:lnTo>
                  <a:lnTo>
                    <a:pt x="1326299" y="918743"/>
                  </a:lnTo>
                  <a:lnTo>
                    <a:pt x="1309547" y="942390"/>
                  </a:lnTo>
                  <a:lnTo>
                    <a:pt x="1303401" y="971423"/>
                  </a:lnTo>
                  <a:lnTo>
                    <a:pt x="1303401" y="1145159"/>
                  </a:lnTo>
                  <a:lnTo>
                    <a:pt x="1299298" y="1164526"/>
                  </a:lnTo>
                  <a:lnTo>
                    <a:pt x="1288135" y="1180261"/>
                  </a:lnTo>
                  <a:lnTo>
                    <a:pt x="1271625" y="1190828"/>
                  </a:lnTo>
                  <a:lnTo>
                    <a:pt x="1251458" y="1194689"/>
                  </a:lnTo>
                  <a:lnTo>
                    <a:pt x="1231138" y="1190828"/>
                  </a:lnTo>
                  <a:lnTo>
                    <a:pt x="1214539" y="1180261"/>
                  </a:lnTo>
                  <a:lnTo>
                    <a:pt x="1203350" y="1164526"/>
                  </a:lnTo>
                  <a:lnTo>
                    <a:pt x="1199261" y="1145159"/>
                  </a:lnTo>
                  <a:lnTo>
                    <a:pt x="1199261" y="872236"/>
                  </a:lnTo>
                  <a:lnTo>
                    <a:pt x="1193101" y="843153"/>
                  </a:lnTo>
                  <a:lnTo>
                    <a:pt x="1176350" y="819505"/>
                  </a:lnTo>
                  <a:lnTo>
                    <a:pt x="1151521" y="803630"/>
                  </a:lnTo>
                  <a:lnTo>
                    <a:pt x="1121156" y="797814"/>
                  </a:lnTo>
                  <a:lnTo>
                    <a:pt x="1090701" y="803630"/>
                  </a:lnTo>
                  <a:lnTo>
                    <a:pt x="1065923" y="819505"/>
                  </a:lnTo>
                  <a:lnTo>
                    <a:pt x="1049261" y="843153"/>
                  </a:lnTo>
                  <a:lnTo>
                    <a:pt x="1043178" y="872236"/>
                  </a:lnTo>
                  <a:lnTo>
                    <a:pt x="1043178" y="1045972"/>
                  </a:lnTo>
                  <a:lnTo>
                    <a:pt x="1039063" y="1065276"/>
                  </a:lnTo>
                  <a:lnTo>
                    <a:pt x="1027874" y="1080960"/>
                  </a:lnTo>
                  <a:lnTo>
                    <a:pt x="1011237" y="1091514"/>
                  </a:lnTo>
                  <a:lnTo>
                    <a:pt x="990854" y="1095375"/>
                  </a:lnTo>
                  <a:lnTo>
                    <a:pt x="970521" y="1091514"/>
                  </a:lnTo>
                  <a:lnTo>
                    <a:pt x="954024" y="1080960"/>
                  </a:lnTo>
                  <a:lnTo>
                    <a:pt x="942949" y="1065276"/>
                  </a:lnTo>
                  <a:lnTo>
                    <a:pt x="938911" y="1045972"/>
                  </a:lnTo>
                  <a:lnTo>
                    <a:pt x="938911" y="772922"/>
                  </a:lnTo>
                  <a:lnTo>
                    <a:pt x="932751" y="743839"/>
                  </a:lnTo>
                  <a:lnTo>
                    <a:pt x="915962" y="720191"/>
                  </a:lnTo>
                  <a:lnTo>
                    <a:pt x="891057" y="704316"/>
                  </a:lnTo>
                  <a:lnTo>
                    <a:pt x="860552" y="698500"/>
                  </a:lnTo>
                  <a:lnTo>
                    <a:pt x="830173" y="704316"/>
                  </a:lnTo>
                  <a:lnTo>
                    <a:pt x="805345" y="720191"/>
                  </a:lnTo>
                  <a:lnTo>
                    <a:pt x="788593" y="743839"/>
                  </a:lnTo>
                  <a:lnTo>
                    <a:pt x="782447" y="772922"/>
                  </a:lnTo>
                  <a:lnTo>
                    <a:pt x="782447" y="1045972"/>
                  </a:lnTo>
                  <a:lnTo>
                    <a:pt x="778357" y="1065276"/>
                  </a:lnTo>
                  <a:lnTo>
                    <a:pt x="767232" y="1080960"/>
                  </a:lnTo>
                  <a:lnTo>
                    <a:pt x="750722" y="1091514"/>
                  </a:lnTo>
                  <a:lnTo>
                    <a:pt x="730504" y="1095375"/>
                  </a:lnTo>
                  <a:lnTo>
                    <a:pt x="710184" y="1091514"/>
                  </a:lnTo>
                  <a:lnTo>
                    <a:pt x="693585" y="1080960"/>
                  </a:lnTo>
                  <a:lnTo>
                    <a:pt x="682396" y="1065276"/>
                  </a:lnTo>
                  <a:lnTo>
                    <a:pt x="678307" y="1045972"/>
                  </a:lnTo>
                  <a:lnTo>
                    <a:pt x="678307" y="574294"/>
                  </a:lnTo>
                  <a:lnTo>
                    <a:pt x="672172" y="545261"/>
                  </a:lnTo>
                  <a:lnTo>
                    <a:pt x="655459" y="521614"/>
                  </a:lnTo>
                  <a:lnTo>
                    <a:pt x="630669" y="505701"/>
                  </a:lnTo>
                  <a:lnTo>
                    <a:pt x="600316" y="499872"/>
                  </a:lnTo>
                  <a:lnTo>
                    <a:pt x="569798" y="505701"/>
                  </a:lnTo>
                  <a:lnTo>
                    <a:pt x="544982" y="521614"/>
                  </a:lnTo>
                  <a:lnTo>
                    <a:pt x="528320" y="545261"/>
                  </a:lnTo>
                  <a:lnTo>
                    <a:pt x="522224" y="574294"/>
                  </a:lnTo>
                  <a:lnTo>
                    <a:pt x="522224" y="1244473"/>
                  </a:lnTo>
                  <a:lnTo>
                    <a:pt x="518121" y="1263840"/>
                  </a:lnTo>
                  <a:lnTo>
                    <a:pt x="506933" y="1279575"/>
                  </a:lnTo>
                  <a:lnTo>
                    <a:pt x="490334" y="1290142"/>
                  </a:lnTo>
                  <a:lnTo>
                    <a:pt x="470027" y="1294003"/>
                  </a:lnTo>
                  <a:lnTo>
                    <a:pt x="449668" y="1290142"/>
                  </a:lnTo>
                  <a:lnTo>
                    <a:pt x="433133" y="1279575"/>
                  </a:lnTo>
                  <a:lnTo>
                    <a:pt x="422021" y="1263840"/>
                  </a:lnTo>
                  <a:lnTo>
                    <a:pt x="417957" y="1244473"/>
                  </a:lnTo>
                  <a:lnTo>
                    <a:pt x="417957" y="947928"/>
                  </a:lnTo>
                  <a:lnTo>
                    <a:pt x="381952" y="978776"/>
                  </a:lnTo>
                  <a:lnTo>
                    <a:pt x="352983" y="1014958"/>
                  </a:lnTo>
                  <a:lnTo>
                    <a:pt x="331597" y="1055458"/>
                  </a:lnTo>
                  <a:lnTo>
                    <a:pt x="318350" y="1099210"/>
                  </a:lnTo>
                  <a:lnTo>
                    <a:pt x="313817" y="1145159"/>
                  </a:lnTo>
                  <a:lnTo>
                    <a:pt x="313817" y="1244473"/>
                  </a:lnTo>
                  <a:lnTo>
                    <a:pt x="315391" y="1296619"/>
                  </a:lnTo>
                  <a:lnTo>
                    <a:pt x="320116" y="1348447"/>
                  </a:lnTo>
                  <a:lnTo>
                    <a:pt x="327952" y="1399857"/>
                  </a:lnTo>
                  <a:lnTo>
                    <a:pt x="338861" y="1450708"/>
                  </a:lnTo>
                  <a:lnTo>
                    <a:pt x="352806" y="1500898"/>
                  </a:lnTo>
                  <a:lnTo>
                    <a:pt x="369747" y="1550289"/>
                  </a:lnTo>
                  <a:lnTo>
                    <a:pt x="389648" y="1598752"/>
                  </a:lnTo>
                  <a:lnTo>
                    <a:pt x="412496" y="1646174"/>
                  </a:lnTo>
                  <a:lnTo>
                    <a:pt x="433679" y="1680565"/>
                  </a:lnTo>
                  <a:lnTo>
                    <a:pt x="470027" y="1694561"/>
                  </a:lnTo>
                  <a:lnTo>
                    <a:pt x="1303401" y="1694561"/>
                  </a:lnTo>
                  <a:lnTo>
                    <a:pt x="1339634" y="1680565"/>
                  </a:lnTo>
                  <a:lnTo>
                    <a:pt x="1360932" y="1646174"/>
                  </a:lnTo>
                  <a:lnTo>
                    <a:pt x="1383728" y="1598752"/>
                  </a:lnTo>
                  <a:lnTo>
                    <a:pt x="1403616" y="1550289"/>
                  </a:lnTo>
                  <a:lnTo>
                    <a:pt x="1420571" y="1500898"/>
                  </a:lnTo>
                  <a:lnTo>
                    <a:pt x="1434541" y="1450708"/>
                  </a:lnTo>
                  <a:lnTo>
                    <a:pt x="1445488" y="1399857"/>
                  </a:lnTo>
                  <a:lnTo>
                    <a:pt x="1453388" y="1348447"/>
                  </a:lnTo>
                  <a:lnTo>
                    <a:pt x="1458188" y="1296619"/>
                  </a:lnTo>
                  <a:lnTo>
                    <a:pt x="1459865" y="1244473"/>
                  </a:lnTo>
                  <a:lnTo>
                    <a:pt x="1459865" y="971423"/>
                  </a:lnTo>
                  <a:close/>
                </a:path>
              </a:pathLst>
            </a:custGeom>
            <a:solidFill>
              <a:srgbClr val="2DA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23924" y="4066031"/>
              <a:ext cx="1751330" cy="1694814"/>
            </a:xfrm>
            <a:custGeom>
              <a:avLst/>
              <a:gdLst/>
              <a:ahLst/>
              <a:cxnLst/>
              <a:rect l="l" t="t" r="r" b="b"/>
              <a:pathLst>
                <a:path w="1751330" h="1694814">
                  <a:moveTo>
                    <a:pt x="412851" y="900684"/>
                  </a:moveTo>
                  <a:lnTo>
                    <a:pt x="306171" y="900684"/>
                  </a:lnTo>
                  <a:lnTo>
                    <a:pt x="306171" y="1148346"/>
                  </a:lnTo>
                  <a:lnTo>
                    <a:pt x="310299" y="1167422"/>
                  </a:lnTo>
                  <a:lnTo>
                    <a:pt x="321830" y="1183132"/>
                  </a:lnTo>
                  <a:lnTo>
                    <a:pt x="339432" y="1193812"/>
                  </a:lnTo>
                  <a:lnTo>
                    <a:pt x="361797" y="1197737"/>
                  </a:lnTo>
                  <a:lnTo>
                    <a:pt x="381508" y="1193812"/>
                  </a:lnTo>
                  <a:lnTo>
                    <a:pt x="397751" y="1183144"/>
                  </a:lnTo>
                  <a:lnTo>
                    <a:pt x="408774" y="1167422"/>
                  </a:lnTo>
                  <a:lnTo>
                    <a:pt x="412851" y="1148346"/>
                  </a:lnTo>
                  <a:lnTo>
                    <a:pt x="412851" y="900684"/>
                  </a:lnTo>
                  <a:close/>
                </a:path>
                <a:path w="1751330" h="1694814">
                  <a:moveTo>
                    <a:pt x="1441551" y="900684"/>
                  </a:moveTo>
                  <a:lnTo>
                    <a:pt x="1339570" y="900684"/>
                  </a:lnTo>
                  <a:lnTo>
                    <a:pt x="1339570" y="1148346"/>
                  </a:lnTo>
                  <a:lnTo>
                    <a:pt x="1343609" y="1167422"/>
                  </a:lnTo>
                  <a:lnTo>
                    <a:pt x="1354594" y="1183132"/>
                  </a:lnTo>
                  <a:lnTo>
                    <a:pt x="1370799" y="1193812"/>
                  </a:lnTo>
                  <a:lnTo>
                    <a:pt x="1390497" y="1197737"/>
                  </a:lnTo>
                  <a:lnTo>
                    <a:pt x="1410208" y="1193812"/>
                  </a:lnTo>
                  <a:lnTo>
                    <a:pt x="1426451" y="1183144"/>
                  </a:lnTo>
                  <a:lnTo>
                    <a:pt x="1437474" y="1167422"/>
                  </a:lnTo>
                  <a:lnTo>
                    <a:pt x="1441551" y="1148346"/>
                  </a:lnTo>
                  <a:lnTo>
                    <a:pt x="1441551" y="900684"/>
                  </a:lnTo>
                  <a:close/>
                </a:path>
                <a:path w="1751330" h="1694814">
                  <a:moveTo>
                    <a:pt x="1746224" y="652907"/>
                  </a:moveTo>
                  <a:lnTo>
                    <a:pt x="1742059" y="608838"/>
                  </a:lnTo>
                  <a:lnTo>
                    <a:pt x="1730095" y="567182"/>
                  </a:lnTo>
                  <a:lnTo>
                    <a:pt x="1711071" y="528688"/>
                  </a:lnTo>
                  <a:lnTo>
                    <a:pt x="1685759" y="494080"/>
                  </a:lnTo>
                  <a:lnTo>
                    <a:pt x="1654924" y="464121"/>
                  </a:lnTo>
                  <a:lnTo>
                    <a:pt x="1639798" y="453682"/>
                  </a:lnTo>
                  <a:lnTo>
                    <a:pt x="1639798" y="603377"/>
                  </a:lnTo>
                  <a:lnTo>
                    <a:pt x="120370" y="603377"/>
                  </a:lnTo>
                  <a:lnTo>
                    <a:pt x="138150" y="562495"/>
                  </a:lnTo>
                  <a:lnTo>
                    <a:pt x="168973" y="529615"/>
                  </a:lnTo>
                  <a:lnTo>
                    <a:pt x="210235" y="507707"/>
                  </a:lnTo>
                  <a:lnTo>
                    <a:pt x="259308" y="499745"/>
                  </a:lnTo>
                  <a:lnTo>
                    <a:pt x="1496161" y="499745"/>
                  </a:lnTo>
                  <a:lnTo>
                    <a:pt x="1540675" y="507085"/>
                  </a:lnTo>
                  <a:lnTo>
                    <a:pt x="1581785" y="527951"/>
                  </a:lnTo>
                  <a:lnTo>
                    <a:pt x="1615986" y="560616"/>
                  </a:lnTo>
                  <a:lnTo>
                    <a:pt x="1639798" y="603377"/>
                  </a:lnTo>
                  <a:lnTo>
                    <a:pt x="1639798" y="453682"/>
                  </a:lnTo>
                  <a:lnTo>
                    <a:pt x="1619313" y="439534"/>
                  </a:lnTo>
                  <a:lnTo>
                    <a:pt x="1579689" y="421055"/>
                  </a:lnTo>
                  <a:lnTo>
                    <a:pt x="1536814" y="409435"/>
                  </a:lnTo>
                  <a:lnTo>
                    <a:pt x="1491462" y="405384"/>
                  </a:lnTo>
                  <a:lnTo>
                    <a:pt x="1435836" y="405384"/>
                  </a:lnTo>
                  <a:lnTo>
                    <a:pt x="1435836" y="297307"/>
                  </a:lnTo>
                  <a:lnTo>
                    <a:pt x="1435836" y="247650"/>
                  </a:lnTo>
                  <a:lnTo>
                    <a:pt x="1431671" y="203606"/>
                  </a:lnTo>
                  <a:lnTo>
                    <a:pt x="1419707" y="161963"/>
                  </a:lnTo>
                  <a:lnTo>
                    <a:pt x="1400683" y="123444"/>
                  </a:lnTo>
                  <a:lnTo>
                    <a:pt x="1375384" y="88823"/>
                  </a:lnTo>
                  <a:lnTo>
                    <a:pt x="1344561" y="58839"/>
                  </a:lnTo>
                  <a:lnTo>
                    <a:pt x="1308963" y="34213"/>
                  </a:lnTo>
                  <a:lnTo>
                    <a:pt x="1269365" y="15709"/>
                  </a:lnTo>
                  <a:lnTo>
                    <a:pt x="1226515" y="4051"/>
                  </a:lnTo>
                  <a:lnTo>
                    <a:pt x="1181201" y="0"/>
                  </a:lnTo>
                  <a:lnTo>
                    <a:pt x="1130147" y="0"/>
                  </a:lnTo>
                  <a:lnTo>
                    <a:pt x="1130147" y="297307"/>
                  </a:lnTo>
                  <a:lnTo>
                    <a:pt x="1130147" y="405384"/>
                  </a:lnTo>
                  <a:lnTo>
                    <a:pt x="616051" y="405384"/>
                  </a:lnTo>
                  <a:lnTo>
                    <a:pt x="616051" y="297307"/>
                  </a:lnTo>
                  <a:lnTo>
                    <a:pt x="1130147" y="297307"/>
                  </a:lnTo>
                  <a:lnTo>
                    <a:pt x="1130147" y="0"/>
                  </a:lnTo>
                  <a:lnTo>
                    <a:pt x="564997" y="0"/>
                  </a:lnTo>
                  <a:lnTo>
                    <a:pt x="519671" y="4051"/>
                  </a:lnTo>
                  <a:lnTo>
                    <a:pt x="476821" y="15709"/>
                  </a:lnTo>
                  <a:lnTo>
                    <a:pt x="437222" y="34213"/>
                  </a:lnTo>
                  <a:lnTo>
                    <a:pt x="401624" y="58839"/>
                  </a:lnTo>
                  <a:lnTo>
                    <a:pt x="370801" y="88823"/>
                  </a:lnTo>
                  <a:lnTo>
                    <a:pt x="345503" y="123444"/>
                  </a:lnTo>
                  <a:lnTo>
                    <a:pt x="326478" y="161963"/>
                  </a:lnTo>
                  <a:lnTo>
                    <a:pt x="314515" y="203606"/>
                  </a:lnTo>
                  <a:lnTo>
                    <a:pt x="310362" y="247650"/>
                  </a:lnTo>
                  <a:lnTo>
                    <a:pt x="310362" y="405384"/>
                  </a:lnTo>
                  <a:lnTo>
                    <a:pt x="254736" y="405384"/>
                  </a:lnTo>
                  <a:lnTo>
                    <a:pt x="209372" y="409435"/>
                  </a:lnTo>
                  <a:lnTo>
                    <a:pt x="166497" y="421055"/>
                  </a:lnTo>
                  <a:lnTo>
                    <a:pt x="126885" y="439534"/>
                  </a:lnTo>
                  <a:lnTo>
                    <a:pt x="91274" y="464121"/>
                  </a:lnTo>
                  <a:lnTo>
                    <a:pt x="60439" y="494080"/>
                  </a:lnTo>
                  <a:lnTo>
                    <a:pt x="35128" y="528688"/>
                  </a:lnTo>
                  <a:lnTo>
                    <a:pt x="16116" y="567182"/>
                  </a:lnTo>
                  <a:lnTo>
                    <a:pt x="4152" y="608838"/>
                  </a:lnTo>
                  <a:lnTo>
                    <a:pt x="0" y="652907"/>
                  </a:lnTo>
                  <a:lnTo>
                    <a:pt x="0" y="900557"/>
                  </a:lnTo>
                  <a:lnTo>
                    <a:pt x="203809" y="900557"/>
                  </a:lnTo>
                  <a:lnTo>
                    <a:pt x="203809" y="851027"/>
                  </a:lnTo>
                  <a:lnTo>
                    <a:pt x="208381" y="851027"/>
                  </a:lnTo>
                  <a:lnTo>
                    <a:pt x="212420" y="829310"/>
                  </a:lnTo>
                  <a:lnTo>
                    <a:pt x="223405" y="812228"/>
                  </a:lnTo>
                  <a:lnTo>
                    <a:pt x="239610" y="801065"/>
                  </a:lnTo>
                  <a:lnTo>
                    <a:pt x="259308" y="797052"/>
                  </a:lnTo>
                  <a:lnTo>
                    <a:pt x="463143" y="797052"/>
                  </a:lnTo>
                  <a:lnTo>
                    <a:pt x="483539" y="801065"/>
                  </a:lnTo>
                  <a:lnTo>
                    <a:pt x="501319" y="812228"/>
                  </a:lnTo>
                  <a:lnTo>
                    <a:pt x="513880" y="829310"/>
                  </a:lnTo>
                  <a:lnTo>
                    <a:pt x="518642" y="851027"/>
                  </a:lnTo>
                  <a:lnTo>
                    <a:pt x="518642" y="900557"/>
                  </a:lnTo>
                  <a:lnTo>
                    <a:pt x="1236827" y="900557"/>
                  </a:lnTo>
                  <a:lnTo>
                    <a:pt x="1236827" y="851027"/>
                  </a:lnTo>
                  <a:lnTo>
                    <a:pt x="1240853" y="829310"/>
                  </a:lnTo>
                  <a:lnTo>
                    <a:pt x="1251788" y="812228"/>
                  </a:lnTo>
                  <a:lnTo>
                    <a:pt x="1267955" y="801065"/>
                  </a:lnTo>
                  <a:lnTo>
                    <a:pt x="1287627" y="797052"/>
                  </a:lnTo>
                  <a:lnTo>
                    <a:pt x="1491462" y="797052"/>
                  </a:lnTo>
                  <a:lnTo>
                    <a:pt x="1511096" y="801065"/>
                  </a:lnTo>
                  <a:lnTo>
                    <a:pt x="1527302" y="812228"/>
                  </a:lnTo>
                  <a:lnTo>
                    <a:pt x="1538325" y="829310"/>
                  </a:lnTo>
                  <a:lnTo>
                    <a:pt x="1542389" y="851027"/>
                  </a:lnTo>
                  <a:lnTo>
                    <a:pt x="1542389" y="900557"/>
                  </a:lnTo>
                  <a:lnTo>
                    <a:pt x="1746224" y="900557"/>
                  </a:lnTo>
                  <a:lnTo>
                    <a:pt x="1746224" y="797052"/>
                  </a:lnTo>
                  <a:lnTo>
                    <a:pt x="1746224" y="652907"/>
                  </a:lnTo>
                  <a:close/>
                </a:path>
                <a:path w="1751330" h="1694814">
                  <a:moveTo>
                    <a:pt x="1750923" y="999744"/>
                  </a:moveTo>
                  <a:lnTo>
                    <a:pt x="1546961" y="999744"/>
                  </a:lnTo>
                  <a:lnTo>
                    <a:pt x="1546961" y="1148727"/>
                  </a:lnTo>
                  <a:lnTo>
                    <a:pt x="1539074" y="1196657"/>
                  </a:lnTo>
                  <a:lnTo>
                    <a:pt x="1517205" y="1236586"/>
                  </a:lnTo>
                  <a:lnTo>
                    <a:pt x="1483995" y="1266977"/>
                  </a:lnTo>
                  <a:lnTo>
                    <a:pt x="1442110" y="1286332"/>
                  </a:lnTo>
                  <a:lnTo>
                    <a:pt x="1394180" y="1293114"/>
                  </a:lnTo>
                  <a:lnTo>
                    <a:pt x="1346771" y="1285468"/>
                  </a:lnTo>
                  <a:lnTo>
                    <a:pt x="1306017" y="1264386"/>
                  </a:lnTo>
                  <a:lnTo>
                    <a:pt x="1274140" y="1232687"/>
                  </a:lnTo>
                  <a:lnTo>
                    <a:pt x="1253375" y="1193190"/>
                  </a:lnTo>
                  <a:lnTo>
                    <a:pt x="1245971" y="1148727"/>
                  </a:lnTo>
                  <a:lnTo>
                    <a:pt x="1245971" y="1099058"/>
                  </a:lnTo>
                  <a:lnTo>
                    <a:pt x="1245971" y="999744"/>
                  </a:lnTo>
                  <a:lnTo>
                    <a:pt x="1083792" y="999744"/>
                  </a:lnTo>
                  <a:lnTo>
                    <a:pt x="1083792" y="1297686"/>
                  </a:lnTo>
                  <a:lnTo>
                    <a:pt x="1079715" y="1319428"/>
                  </a:lnTo>
                  <a:lnTo>
                    <a:pt x="1068692" y="1336548"/>
                  </a:lnTo>
                  <a:lnTo>
                    <a:pt x="1052449" y="1347774"/>
                  </a:lnTo>
                  <a:lnTo>
                    <a:pt x="1032738" y="1351788"/>
                  </a:lnTo>
                  <a:lnTo>
                    <a:pt x="926312" y="1351788"/>
                  </a:lnTo>
                  <a:lnTo>
                    <a:pt x="926312" y="1451102"/>
                  </a:lnTo>
                  <a:lnTo>
                    <a:pt x="922235" y="1470253"/>
                  </a:lnTo>
                  <a:lnTo>
                    <a:pt x="911212" y="1486014"/>
                  </a:lnTo>
                  <a:lnTo>
                    <a:pt x="894969" y="1496707"/>
                  </a:lnTo>
                  <a:lnTo>
                    <a:pt x="875258" y="1500632"/>
                  </a:lnTo>
                  <a:lnTo>
                    <a:pt x="855637" y="1496707"/>
                  </a:lnTo>
                  <a:lnTo>
                    <a:pt x="839470" y="1486014"/>
                  </a:lnTo>
                  <a:lnTo>
                    <a:pt x="828497" y="1470253"/>
                  </a:lnTo>
                  <a:lnTo>
                    <a:pt x="824458" y="1451102"/>
                  </a:lnTo>
                  <a:lnTo>
                    <a:pt x="824458" y="1351788"/>
                  </a:lnTo>
                  <a:lnTo>
                    <a:pt x="717905" y="1351788"/>
                  </a:lnTo>
                  <a:lnTo>
                    <a:pt x="698182" y="1347774"/>
                  </a:lnTo>
                  <a:lnTo>
                    <a:pt x="681939" y="1336548"/>
                  </a:lnTo>
                  <a:lnTo>
                    <a:pt x="670915" y="1319428"/>
                  </a:lnTo>
                  <a:lnTo>
                    <a:pt x="666851" y="1297686"/>
                  </a:lnTo>
                  <a:lnTo>
                    <a:pt x="668439" y="1293114"/>
                  </a:lnTo>
                  <a:lnTo>
                    <a:pt x="673557" y="1278496"/>
                  </a:lnTo>
                  <a:lnTo>
                    <a:pt x="685469" y="1262659"/>
                  </a:lnTo>
                  <a:lnTo>
                    <a:pt x="700836" y="1251877"/>
                  </a:lnTo>
                  <a:lnTo>
                    <a:pt x="717905" y="1247902"/>
                  </a:lnTo>
                  <a:lnTo>
                    <a:pt x="824458" y="1247902"/>
                  </a:lnTo>
                  <a:lnTo>
                    <a:pt x="824458" y="1148727"/>
                  </a:lnTo>
                  <a:lnTo>
                    <a:pt x="828497" y="1129550"/>
                  </a:lnTo>
                  <a:lnTo>
                    <a:pt x="839470" y="1113751"/>
                  </a:lnTo>
                  <a:lnTo>
                    <a:pt x="855637" y="1103020"/>
                  </a:lnTo>
                  <a:lnTo>
                    <a:pt x="875258" y="1099058"/>
                  </a:lnTo>
                  <a:lnTo>
                    <a:pt x="894969" y="1103020"/>
                  </a:lnTo>
                  <a:lnTo>
                    <a:pt x="911212" y="1113751"/>
                  </a:lnTo>
                  <a:lnTo>
                    <a:pt x="922235" y="1129550"/>
                  </a:lnTo>
                  <a:lnTo>
                    <a:pt x="926312" y="1148727"/>
                  </a:lnTo>
                  <a:lnTo>
                    <a:pt x="926312" y="1247902"/>
                  </a:lnTo>
                  <a:lnTo>
                    <a:pt x="1032738" y="1247902"/>
                  </a:lnTo>
                  <a:lnTo>
                    <a:pt x="1052449" y="1251877"/>
                  </a:lnTo>
                  <a:lnTo>
                    <a:pt x="1068692" y="1262659"/>
                  </a:lnTo>
                  <a:lnTo>
                    <a:pt x="1079715" y="1278496"/>
                  </a:lnTo>
                  <a:lnTo>
                    <a:pt x="1083792" y="1297686"/>
                  </a:lnTo>
                  <a:lnTo>
                    <a:pt x="1083792" y="999744"/>
                  </a:lnTo>
                  <a:lnTo>
                    <a:pt x="527913" y="999744"/>
                  </a:lnTo>
                  <a:lnTo>
                    <a:pt x="527913" y="1148727"/>
                  </a:lnTo>
                  <a:lnTo>
                    <a:pt x="520014" y="1196657"/>
                  </a:lnTo>
                  <a:lnTo>
                    <a:pt x="498119" y="1236586"/>
                  </a:lnTo>
                  <a:lnTo>
                    <a:pt x="464896" y="1266977"/>
                  </a:lnTo>
                  <a:lnTo>
                    <a:pt x="423011" y="1286332"/>
                  </a:lnTo>
                  <a:lnTo>
                    <a:pt x="375132" y="1293114"/>
                  </a:lnTo>
                  <a:lnTo>
                    <a:pt x="327672" y="1285468"/>
                  </a:lnTo>
                  <a:lnTo>
                    <a:pt x="286905" y="1264386"/>
                  </a:lnTo>
                  <a:lnTo>
                    <a:pt x="255054" y="1232687"/>
                  </a:lnTo>
                  <a:lnTo>
                    <a:pt x="234315" y="1193190"/>
                  </a:lnTo>
                  <a:lnTo>
                    <a:pt x="226923" y="1148727"/>
                  </a:lnTo>
                  <a:lnTo>
                    <a:pt x="226923" y="999744"/>
                  </a:lnTo>
                  <a:lnTo>
                    <a:pt x="22948" y="999744"/>
                  </a:lnTo>
                  <a:lnTo>
                    <a:pt x="22948" y="1446530"/>
                  </a:lnTo>
                  <a:lnTo>
                    <a:pt x="21437" y="1490675"/>
                  </a:lnTo>
                  <a:lnTo>
                    <a:pt x="28727" y="1532420"/>
                  </a:lnTo>
                  <a:lnTo>
                    <a:pt x="44030" y="1571002"/>
                  </a:lnTo>
                  <a:lnTo>
                    <a:pt x="66535" y="1605699"/>
                  </a:lnTo>
                  <a:lnTo>
                    <a:pt x="95453" y="1635747"/>
                  </a:lnTo>
                  <a:lnTo>
                    <a:pt x="129971" y="1660423"/>
                  </a:lnTo>
                  <a:lnTo>
                    <a:pt x="169303" y="1678965"/>
                  </a:lnTo>
                  <a:lnTo>
                    <a:pt x="212636" y="1690636"/>
                  </a:lnTo>
                  <a:lnTo>
                    <a:pt x="259181" y="1694688"/>
                  </a:lnTo>
                  <a:lnTo>
                    <a:pt x="1496161" y="1694688"/>
                  </a:lnTo>
                  <a:lnTo>
                    <a:pt x="1541487" y="1690636"/>
                  </a:lnTo>
                  <a:lnTo>
                    <a:pt x="1584337" y="1678965"/>
                  </a:lnTo>
                  <a:lnTo>
                    <a:pt x="1623949" y="1660423"/>
                  </a:lnTo>
                  <a:lnTo>
                    <a:pt x="1659572" y="1635747"/>
                  </a:lnTo>
                  <a:lnTo>
                    <a:pt x="1690420" y="1605699"/>
                  </a:lnTo>
                  <a:lnTo>
                    <a:pt x="1715744" y="1571002"/>
                  </a:lnTo>
                  <a:lnTo>
                    <a:pt x="1734769" y="1532420"/>
                  </a:lnTo>
                  <a:lnTo>
                    <a:pt x="1746758" y="1490675"/>
                  </a:lnTo>
                  <a:lnTo>
                    <a:pt x="1750923" y="1446530"/>
                  </a:lnTo>
                  <a:lnTo>
                    <a:pt x="1750923" y="1293114"/>
                  </a:lnTo>
                  <a:lnTo>
                    <a:pt x="1750923" y="999744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49198" y="1020993"/>
              <a:ext cx="3980715" cy="53658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79107" y="999744"/>
              <a:ext cx="3727704" cy="63550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58190" y="169621"/>
            <a:ext cx="40513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252525"/>
                </a:solidFill>
                <a:latin typeface="Arial"/>
                <a:cs typeface="Arial"/>
              </a:rPr>
              <a:t>Особые</a:t>
            </a:r>
            <a:r>
              <a:rPr sz="2400" b="1" spc="-10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52525"/>
                </a:solidFill>
                <a:latin typeface="Arial"/>
                <a:cs typeface="Arial"/>
              </a:rPr>
              <a:t>случаи</a:t>
            </a:r>
            <a:r>
              <a:rPr sz="2400" b="1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52525"/>
                </a:solidFill>
                <a:latin typeface="Arial"/>
                <a:cs typeface="Arial"/>
              </a:rPr>
              <a:t>печати</a:t>
            </a:r>
            <a:r>
              <a:rPr sz="2400" b="1" spc="-8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Arial"/>
                <a:cs typeface="Arial"/>
              </a:rPr>
              <a:t>ЭМ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1532" y="1169670"/>
            <a:ext cx="38392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800" spc="60" dirty="0">
                <a:solidFill>
                  <a:srgbClr val="001F5F"/>
                </a:solidFill>
                <a:latin typeface="Tahoma"/>
                <a:cs typeface="Tahoma"/>
              </a:rPr>
              <a:t>Если</a:t>
            </a:r>
            <a:r>
              <a:rPr sz="1800" spc="-1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до</a:t>
            </a:r>
            <a:r>
              <a:rPr sz="18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начала</a:t>
            </a:r>
            <a:r>
              <a:rPr sz="1800" b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печати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ЭМ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участника</a:t>
            </a:r>
            <a:r>
              <a:rPr sz="18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удалили</a:t>
            </a:r>
            <a:r>
              <a:rPr sz="18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за</a:t>
            </a:r>
            <a:r>
              <a:rPr sz="18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нарушение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Порядка</a:t>
            </a:r>
            <a:r>
              <a:rPr sz="18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проведения</a:t>
            </a:r>
            <a:r>
              <a:rPr sz="18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001F5F"/>
                </a:solidFill>
                <a:latin typeface="Tahoma"/>
                <a:cs typeface="Tahoma"/>
              </a:rPr>
              <a:t>ГИА-</a:t>
            </a:r>
            <a:r>
              <a:rPr sz="1800" spc="-35" dirty="0">
                <a:solidFill>
                  <a:srgbClr val="001F5F"/>
                </a:solidFill>
                <a:latin typeface="Tahoma"/>
                <a:cs typeface="Tahoma"/>
              </a:rPr>
              <a:t>11</a:t>
            </a:r>
            <a:r>
              <a:rPr sz="18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или</a:t>
            </a:r>
            <a:r>
              <a:rPr sz="18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001F5F"/>
                </a:solidFill>
                <a:latin typeface="Tahoma"/>
                <a:cs typeface="Tahoma"/>
              </a:rPr>
              <a:t>он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завершил</a:t>
            </a:r>
            <a:r>
              <a:rPr sz="1800" spc="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экзамен</a:t>
            </a:r>
            <a:r>
              <a:rPr sz="18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досрочно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65976" y="1028700"/>
            <a:ext cx="3896995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666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525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Организатор</a:t>
            </a:r>
            <a:r>
              <a:rPr sz="20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аудитории: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68897" y="1785873"/>
            <a:ext cx="5293995" cy="3561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3A3838"/>
                </a:solidFill>
                <a:latin typeface="Arial"/>
                <a:cs typeface="Arial"/>
              </a:rPr>
              <a:t>распечатывает</a:t>
            </a:r>
            <a:r>
              <a:rPr sz="1600" b="1" spc="-3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полный</a:t>
            </a:r>
            <a:r>
              <a:rPr sz="1600" spc="-10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комплект</a:t>
            </a:r>
            <a:r>
              <a:rPr sz="1600" spc="-7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заполняет</a:t>
            </a:r>
            <a:r>
              <a:rPr sz="1600" b="1" spc="7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регистрационные</a:t>
            </a:r>
            <a:r>
              <a:rPr sz="1600" spc="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поля</a:t>
            </a:r>
            <a:r>
              <a:rPr sz="1600" spc="2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бланка</a:t>
            </a:r>
            <a:r>
              <a:rPr sz="16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регистрации</a:t>
            </a:r>
            <a:endParaRPr sz="16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организатором</a:t>
            </a:r>
            <a:r>
              <a:rPr sz="1600" spc="-1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600" spc="-2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аудитории</a:t>
            </a:r>
            <a:endParaRPr sz="16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205"/>
              </a:spcBef>
            </a:pP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ставит</a:t>
            </a:r>
            <a:r>
              <a:rPr sz="1600" b="1" spc="445" dirty="0">
                <a:solidFill>
                  <a:srgbClr val="3A3838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в</a:t>
            </a:r>
            <a:r>
              <a:rPr sz="1600" b="1" spc="459" dirty="0">
                <a:solidFill>
                  <a:srgbClr val="3A3838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поле</a:t>
            </a:r>
            <a:r>
              <a:rPr sz="1600" b="1" spc="450" dirty="0">
                <a:solidFill>
                  <a:srgbClr val="3A3838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«Удален</a:t>
            </a:r>
            <a:r>
              <a:rPr sz="1600" spc="395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spc="55" dirty="0">
                <a:solidFill>
                  <a:srgbClr val="3A3838"/>
                </a:solidFill>
                <a:latin typeface="Tahoma"/>
                <a:cs typeface="Tahoma"/>
              </a:rPr>
              <a:t>с</a:t>
            </a:r>
            <a:r>
              <a:rPr sz="1600" spc="390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экзамена</a:t>
            </a:r>
            <a:r>
              <a:rPr sz="1600" spc="395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600" spc="395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связи </a:t>
            </a:r>
            <a:r>
              <a:rPr sz="1600" spc="55" dirty="0">
                <a:solidFill>
                  <a:srgbClr val="3A3838"/>
                </a:solidFill>
                <a:latin typeface="Tahoma"/>
                <a:cs typeface="Tahoma"/>
              </a:rPr>
              <a:t>с</a:t>
            </a:r>
            <a:r>
              <a:rPr sz="1600" spc="405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нарушением</a:t>
            </a:r>
            <a:r>
              <a:rPr sz="1600" spc="400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Порядка</a:t>
            </a:r>
            <a:r>
              <a:rPr sz="1600" spc="400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проведения</a:t>
            </a:r>
            <a:r>
              <a:rPr sz="1600" spc="405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spc="60" dirty="0">
                <a:solidFill>
                  <a:srgbClr val="3A3838"/>
                </a:solidFill>
                <a:latin typeface="Tahoma"/>
                <a:cs typeface="Tahoma"/>
              </a:rPr>
              <a:t>ЕГЭ»,</a:t>
            </a:r>
            <a:r>
              <a:rPr sz="1600" spc="395" dirty="0">
                <a:solidFill>
                  <a:srgbClr val="3A3838"/>
                </a:solidFill>
                <a:latin typeface="Tahoma"/>
                <a:cs typeface="Tahoma"/>
              </a:rPr>
              <a:t>  </a:t>
            </a:r>
            <a:r>
              <a:rPr sz="1600" spc="-25" dirty="0">
                <a:solidFill>
                  <a:srgbClr val="3A3838"/>
                </a:solidFill>
                <a:latin typeface="Tahoma"/>
                <a:cs typeface="Tahoma"/>
              </a:rPr>
              <a:t>«Не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завершил</a:t>
            </a:r>
            <a:r>
              <a:rPr sz="1600" spc="1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экзамен</a:t>
            </a:r>
            <a:r>
              <a:rPr sz="1600" spc="1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по</a:t>
            </a:r>
            <a:r>
              <a:rPr sz="1600" spc="1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объективным</a:t>
            </a:r>
            <a:r>
              <a:rPr sz="1600" spc="1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причинам</a:t>
            </a:r>
            <a:r>
              <a:rPr sz="1600" dirty="0">
                <a:latin typeface="Tahoma"/>
                <a:cs typeface="Tahoma"/>
              </a:rPr>
              <a:t>»</a:t>
            </a:r>
            <a:r>
              <a:rPr sz="1600" spc="150" dirty="0"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бланка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регистрации</a:t>
            </a:r>
            <a:r>
              <a:rPr sz="1600" spc="-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и</a:t>
            </a:r>
            <a:r>
              <a:rPr sz="16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подпись</a:t>
            </a:r>
            <a:r>
              <a:rPr sz="16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6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соответствующем</a:t>
            </a:r>
            <a:r>
              <a:rPr sz="16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3A3838"/>
                </a:solidFill>
                <a:latin typeface="Tahoma"/>
                <a:cs typeface="Tahoma"/>
              </a:rPr>
              <a:t>поле</a:t>
            </a:r>
            <a:endParaRPr sz="1600">
              <a:latin typeface="Tahoma"/>
              <a:cs typeface="Tahoma"/>
            </a:endParaRPr>
          </a:p>
          <a:p>
            <a:pPr marL="12700" marR="7620" algn="just">
              <a:lnSpc>
                <a:spcPct val="100000"/>
              </a:lnSpc>
              <a:spcBef>
                <a:spcPts val="1200"/>
              </a:spcBef>
            </a:pP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отмечает</a:t>
            </a:r>
            <a:r>
              <a:rPr sz="1600" b="1" spc="9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данный</a:t>
            </a:r>
            <a:r>
              <a:rPr sz="1600" spc="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факт</a:t>
            </a:r>
            <a:r>
              <a:rPr sz="1600" spc="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600" spc="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форме</a:t>
            </a:r>
            <a:r>
              <a:rPr sz="1600" spc="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3A3838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3A3838"/>
                </a:solidFill>
                <a:latin typeface="Tahoma"/>
                <a:cs typeface="Tahoma"/>
              </a:rPr>
              <a:t>05-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02</a:t>
            </a:r>
            <a:r>
              <a:rPr sz="1600" spc="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«Протокол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поведения экзамена</a:t>
            </a:r>
            <a:r>
              <a:rPr sz="16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600" spc="-2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аудитории»</a:t>
            </a:r>
            <a:endParaRPr sz="16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составляет</a:t>
            </a:r>
            <a:r>
              <a:rPr sz="1600" b="1" spc="345" dirty="0">
                <a:solidFill>
                  <a:srgbClr val="3A3838"/>
                </a:solidFill>
                <a:latin typeface="Arial"/>
                <a:cs typeface="Arial"/>
              </a:rPr>
              <a:t> 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служебную</a:t>
            </a:r>
            <a:r>
              <a:rPr sz="1600" spc="295" dirty="0">
                <a:solidFill>
                  <a:srgbClr val="3A3838"/>
                </a:solidFill>
                <a:latin typeface="Tahoma"/>
                <a:cs typeface="Tahoma"/>
              </a:rPr>
              <a:t> 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записку</a:t>
            </a:r>
            <a:r>
              <a:rPr sz="1600" spc="290" dirty="0">
                <a:solidFill>
                  <a:srgbClr val="3A3838"/>
                </a:solidFill>
                <a:latin typeface="Tahoma"/>
                <a:cs typeface="Tahoma"/>
              </a:rPr>
              <a:t> 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о</a:t>
            </a:r>
            <a:r>
              <a:rPr sz="1600" spc="285" dirty="0">
                <a:solidFill>
                  <a:srgbClr val="3A3838"/>
                </a:solidFill>
                <a:latin typeface="Tahoma"/>
                <a:cs typeface="Tahoma"/>
              </a:rPr>
              <a:t>  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том,</a:t>
            </a:r>
            <a:r>
              <a:rPr sz="1600" spc="295" dirty="0">
                <a:solidFill>
                  <a:srgbClr val="3A3838"/>
                </a:solidFill>
                <a:latin typeface="Tahoma"/>
                <a:cs typeface="Tahoma"/>
              </a:rPr>
              <a:t>   </a:t>
            </a:r>
            <a:r>
              <a:rPr sz="1600" spc="-25" dirty="0">
                <a:solidFill>
                  <a:srgbClr val="3A3838"/>
                </a:solidFill>
                <a:latin typeface="Tahoma"/>
                <a:cs typeface="Tahoma"/>
              </a:rPr>
              <a:t>что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регистрационные</a:t>
            </a:r>
            <a:r>
              <a:rPr sz="1600" spc="10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поля</a:t>
            </a:r>
            <a:r>
              <a:rPr sz="1600" spc="9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бланка</a:t>
            </a:r>
            <a:r>
              <a:rPr sz="1600" spc="9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регистрации</a:t>
            </a:r>
            <a:r>
              <a:rPr sz="1600" spc="8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заполнены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организатором</a:t>
            </a:r>
            <a:r>
              <a:rPr sz="1600" spc="-7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600" spc="-8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3A3838"/>
                </a:solidFill>
                <a:latin typeface="Tahoma"/>
                <a:cs typeface="Tahoma"/>
              </a:rPr>
              <a:t>аудитории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35497" y="1636852"/>
            <a:ext cx="31686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>
              <a:lnSpc>
                <a:spcPts val="42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29D3BB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  <a:p>
            <a:pPr marL="48895">
              <a:lnSpc>
                <a:spcPts val="4200"/>
              </a:lnSpc>
            </a:pPr>
            <a:r>
              <a:rPr sz="3600" b="1" spc="-50" dirty="0">
                <a:solidFill>
                  <a:srgbClr val="29D3BB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3600" b="1" spc="-50" dirty="0">
                <a:solidFill>
                  <a:srgbClr val="29D3BB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24398" y="5790691"/>
            <a:ext cx="55816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Если</a:t>
            </a:r>
            <a:r>
              <a:rPr sz="16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участник</a:t>
            </a:r>
            <a:r>
              <a:rPr sz="16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самостоятельно</a:t>
            </a:r>
            <a:r>
              <a:rPr sz="16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покинул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аудиторию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 до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начала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печати</a:t>
            </a:r>
            <a:r>
              <a:rPr sz="16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ЭМ</a:t>
            </a:r>
            <a:r>
              <a:rPr sz="16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–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комплект</a:t>
            </a: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ЭМ</a:t>
            </a:r>
            <a:r>
              <a:rPr sz="16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печатается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49214" y="3684904"/>
            <a:ext cx="291465" cy="1545590"/>
          </a:xfrm>
          <a:prstGeom prst="rect">
            <a:avLst/>
          </a:prstGeom>
        </p:spPr>
        <p:txBody>
          <a:bodyPr vert="horz" wrap="square" lIns="0" tIns="223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60"/>
              </a:spcBef>
            </a:pPr>
            <a:r>
              <a:rPr sz="3600" b="1" spc="-50" dirty="0">
                <a:solidFill>
                  <a:srgbClr val="29D3BB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  <a:p>
            <a:pPr marL="23495">
              <a:lnSpc>
                <a:spcPct val="100000"/>
              </a:lnSpc>
              <a:spcBef>
                <a:spcPts val="1664"/>
              </a:spcBef>
            </a:pPr>
            <a:r>
              <a:rPr sz="3600" b="1" spc="-50" dirty="0">
                <a:solidFill>
                  <a:srgbClr val="29D3BB"/>
                </a:solidFill>
                <a:latin typeface="Arial"/>
                <a:cs typeface="Arial"/>
              </a:rPr>
              <a:t>5</a:t>
            </a:r>
            <a:endParaRPr sz="3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6324" y="1292352"/>
            <a:ext cx="719455" cy="730250"/>
          </a:xfrm>
          <a:custGeom>
            <a:avLst/>
            <a:gdLst/>
            <a:ahLst/>
            <a:cxnLst/>
            <a:rect l="l" t="t" r="r" b="b"/>
            <a:pathLst>
              <a:path w="719455" h="730250">
                <a:moveTo>
                  <a:pt x="539495" y="422021"/>
                </a:moveTo>
                <a:lnTo>
                  <a:pt x="179832" y="422021"/>
                </a:lnTo>
                <a:lnTo>
                  <a:pt x="179832" y="695833"/>
                </a:lnTo>
                <a:lnTo>
                  <a:pt x="182334" y="709582"/>
                </a:lnTo>
                <a:lnTo>
                  <a:pt x="189314" y="720391"/>
                </a:lnTo>
                <a:lnTo>
                  <a:pt x="199982" y="727461"/>
                </a:lnTo>
                <a:lnTo>
                  <a:pt x="213550" y="729996"/>
                </a:lnTo>
                <a:lnTo>
                  <a:pt x="505777" y="729996"/>
                </a:lnTo>
                <a:lnTo>
                  <a:pt x="519345" y="727461"/>
                </a:lnTo>
                <a:lnTo>
                  <a:pt x="530013" y="720391"/>
                </a:lnTo>
                <a:lnTo>
                  <a:pt x="536993" y="709582"/>
                </a:lnTo>
                <a:lnTo>
                  <a:pt x="539495" y="695833"/>
                </a:lnTo>
                <a:lnTo>
                  <a:pt x="539495" y="661543"/>
                </a:lnTo>
                <a:lnTo>
                  <a:pt x="247269" y="661543"/>
                </a:lnTo>
                <a:lnTo>
                  <a:pt x="247269" y="627380"/>
                </a:lnTo>
                <a:lnTo>
                  <a:pt x="539495" y="627380"/>
                </a:lnTo>
                <a:lnTo>
                  <a:pt x="539495" y="593089"/>
                </a:lnTo>
                <a:lnTo>
                  <a:pt x="247269" y="593089"/>
                </a:lnTo>
                <a:lnTo>
                  <a:pt x="247269" y="558926"/>
                </a:lnTo>
                <a:lnTo>
                  <a:pt x="539495" y="558926"/>
                </a:lnTo>
                <a:lnTo>
                  <a:pt x="539495" y="524637"/>
                </a:lnTo>
                <a:lnTo>
                  <a:pt x="247269" y="524637"/>
                </a:lnTo>
                <a:lnTo>
                  <a:pt x="247269" y="490474"/>
                </a:lnTo>
                <a:lnTo>
                  <a:pt x="539495" y="490474"/>
                </a:lnTo>
                <a:lnTo>
                  <a:pt x="539495" y="422021"/>
                </a:lnTo>
                <a:close/>
              </a:path>
              <a:path w="719455" h="730250">
                <a:moveTo>
                  <a:pt x="539495" y="627380"/>
                </a:moveTo>
                <a:lnTo>
                  <a:pt x="472059" y="627380"/>
                </a:lnTo>
                <a:lnTo>
                  <a:pt x="472059" y="661543"/>
                </a:lnTo>
                <a:lnTo>
                  <a:pt x="539495" y="661543"/>
                </a:lnTo>
                <a:lnTo>
                  <a:pt x="539495" y="627380"/>
                </a:lnTo>
                <a:close/>
              </a:path>
              <a:path w="719455" h="730250">
                <a:moveTo>
                  <a:pt x="539495" y="558926"/>
                </a:moveTo>
                <a:lnTo>
                  <a:pt x="472059" y="558926"/>
                </a:lnTo>
                <a:lnTo>
                  <a:pt x="472059" y="593089"/>
                </a:lnTo>
                <a:lnTo>
                  <a:pt x="539495" y="593089"/>
                </a:lnTo>
                <a:lnTo>
                  <a:pt x="539495" y="558926"/>
                </a:lnTo>
                <a:close/>
              </a:path>
              <a:path w="719455" h="730250">
                <a:moveTo>
                  <a:pt x="685609" y="171069"/>
                </a:moveTo>
                <a:lnTo>
                  <a:pt x="33718" y="171069"/>
                </a:lnTo>
                <a:lnTo>
                  <a:pt x="20150" y="173605"/>
                </a:lnTo>
                <a:lnTo>
                  <a:pt x="9482" y="180689"/>
                </a:lnTo>
                <a:lnTo>
                  <a:pt x="2502" y="191535"/>
                </a:lnTo>
                <a:lnTo>
                  <a:pt x="0" y="205359"/>
                </a:lnTo>
                <a:lnTo>
                  <a:pt x="0" y="524637"/>
                </a:lnTo>
                <a:lnTo>
                  <a:pt x="2502" y="538460"/>
                </a:lnTo>
                <a:lnTo>
                  <a:pt x="9482" y="549306"/>
                </a:lnTo>
                <a:lnTo>
                  <a:pt x="20150" y="556390"/>
                </a:lnTo>
                <a:lnTo>
                  <a:pt x="33718" y="558926"/>
                </a:lnTo>
                <a:lnTo>
                  <a:pt x="146113" y="558926"/>
                </a:lnTo>
                <a:lnTo>
                  <a:pt x="146113" y="387858"/>
                </a:lnTo>
                <a:lnTo>
                  <a:pt x="719328" y="387858"/>
                </a:lnTo>
                <a:lnTo>
                  <a:pt x="719328" y="307975"/>
                </a:lnTo>
                <a:lnTo>
                  <a:pt x="101155" y="307975"/>
                </a:lnTo>
                <a:lnTo>
                  <a:pt x="87587" y="305438"/>
                </a:lnTo>
                <a:lnTo>
                  <a:pt x="76919" y="298354"/>
                </a:lnTo>
                <a:lnTo>
                  <a:pt x="69939" y="287508"/>
                </a:lnTo>
                <a:lnTo>
                  <a:pt x="67436" y="273685"/>
                </a:lnTo>
                <a:lnTo>
                  <a:pt x="69939" y="259935"/>
                </a:lnTo>
                <a:lnTo>
                  <a:pt x="76919" y="249126"/>
                </a:lnTo>
                <a:lnTo>
                  <a:pt x="87587" y="242056"/>
                </a:lnTo>
                <a:lnTo>
                  <a:pt x="101155" y="239522"/>
                </a:lnTo>
                <a:lnTo>
                  <a:pt x="719328" y="239522"/>
                </a:lnTo>
                <a:lnTo>
                  <a:pt x="719328" y="205359"/>
                </a:lnTo>
                <a:lnTo>
                  <a:pt x="716825" y="191535"/>
                </a:lnTo>
                <a:lnTo>
                  <a:pt x="709845" y="180689"/>
                </a:lnTo>
                <a:lnTo>
                  <a:pt x="699177" y="173605"/>
                </a:lnTo>
                <a:lnTo>
                  <a:pt x="685609" y="171069"/>
                </a:lnTo>
                <a:close/>
              </a:path>
              <a:path w="719455" h="730250">
                <a:moveTo>
                  <a:pt x="719328" y="387858"/>
                </a:moveTo>
                <a:lnTo>
                  <a:pt x="573214" y="387858"/>
                </a:lnTo>
                <a:lnTo>
                  <a:pt x="573214" y="558926"/>
                </a:lnTo>
                <a:lnTo>
                  <a:pt x="685609" y="558926"/>
                </a:lnTo>
                <a:lnTo>
                  <a:pt x="699177" y="556390"/>
                </a:lnTo>
                <a:lnTo>
                  <a:pt x="709845" y="549306"/>
                </a:lnTo>
                <a:lnTo>
                  <a:pt x="716825" y="538460"/>
                </a:lnTo>
                <a:lnTo>
                  <a:pt x="719328" y="524637"/>
                </a:lnTo>
                <a:lnTo>
                  <a:pt x="719328" y="387858"/>
                </a:lnTo>
                <a:close/>
              </a:path>
              <a:path w="719455" h="730250">
                <a:moveTo>
                  <a:pt x="539495" y="490474"/>
                </a:moveTo>
                <a:lnTo>
                  <a:pt x="472059" y="490474"/>
                </a:lnTo>
                <a:lnTo>
                  <a:pt x="472059" y="524637"/>
                </a:lnTo>
                <a:lnTo>
                  <a:pt x="539495" y="524637"/>
                </a:lnTo>
                <a:lnTo>
                  <a:pt x="539495" y="490474"/>
                </a:lnTo>
                <a:close/>
              </a:path>
              <a:path w="719455" h="730250">
                <a:moveTo>
                  <a:pt x="719328" y="239522"/>
                </a:moveTo>
                <a:lnTo>
                  <a:pt x="101155" y="239522"/>
                </a:lnTo>
                <a:lnTo>
                  <a:pt x="114723" y="242056"/>
                </a:lnTo>
                <a:lnTo>
                  <a:pt x="125391" y="249126"/>
                </a:lnTo>
                <a:lnTo>
                  <a:pt x="132371" y="259935"/>
                </a:lnTo>
                <a:lnTo>
                  <a:pt x="134874" y="273685"/>
                </a:lnTo>
                <a:lnTo>
                  <a:pt x="132371" y="287508"/>
                </a:lnTo>
                <a:lnTo>
                  <a:pt x="125391" y="298354"/>
                </a:lnTo>
                <a:lnTo>
                  <a:pt x="114723" y="305438"/>
                </a:lnTo>
                <a:lnTo>
                  <a:pt x="101155" y="307975"/>
                </a:lnTo>
                <a:lnTo>
                  <a:pt x="719328" y="307975"/>
                </a:lnTo>
                <a:lnTo>
                  <a:pt x="719328" y="239522"/>
                </a:lnTo>
                <a:close/>
              </a:path>
              <a:path w="719455" h="730250">
                <a:moveTo>
                  <a:pt x="511403" y="0"/>
                </a:moveTo>
                <a:lnTo>
                  <a:pt x="213550" y="0"/>
                </a:lnTo>
                <a:lnTo>
                  <a:pt x="203585" y="1508"/>
                </a:lnTo>
                <a:lnTo>
                  <a:pt x="194901" y="5714"/>
                </a:lnTo>
                <a:lnTo>
                  <a:pt x="187866" y="12001"/>
                </a:lnTo>
                <a:lnTo>
                  <a:pt x="182638" y="19938"/>
                </a:lnTo>
                <a:lnTo>
                  <a:pt x="179832" y="25653"/>
                </a:lnTo>
                <a:lnTo>
                  <a:pt x="179832" y="136906"/>
                </a:lnTo>
                <a:lnTo>
                  <a:pt x="539495" y="136906"/>
                </a:lnTo>
                <a:lnTo>
                  <a:pt x="539495" y="25653"/>
                </a:lnTo>
                <a:lnTo>
                  <a:pt x="533882" y="14224"/>
                </a:lnTo>
                <a:lnTo>
                  <a:pt x="531063" y="14224"/>
                </a:lnTo>
                <a:lnTo>
                  <a:pt x="531063" y="11430"/>
                </a:lnTo>
                <a:lnTo>
                  <a:pt x="528256" y="8509"/>
                </a:lnTo>
                <a:lnTo>
                  <a:pt x="525449" y="5714"/>
                </a:lnTo>
                <a:lnTo>
                  <a:pt x="522630" y="5714"/>
                </a:lnTo>
                <a:lnTo>
                  <a:pt x="519823" y="2794"/>
                </a:lnTo>
                <a:lnTo>
                  <a:pt x="517016" y="2794"/>
                </a:lnTo>
                <a:lnTo>
                  <a:pt x="51140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48271" y="937260"/>
            <a:ext cx="5255260" cy="5619115"/>
            <a:chOff x="6748271" y="937260"/>
            <a:chExt cx="5255260" cy="56191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8271" y="937260"/>
              <a:ext cx="3797808" cy="53309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4179" y="963168"/>
              <a:ext cx="3695700" cy="5228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60079" y="1304544"/>
              <a:ext cx="3742944" cy="5251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85987" y="1330452"/>
              <a:ext cx="3640836" cy="51495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4491" y="1609318"/>
              <a:ext cx="1075931" cy="54104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029449" y="1654302"/>
              <a:ext cx="935990" cy="401320"/>
            </a:xfrm>
            <a:custGeom>
              <a:avLst/>
              <a:gdLst/>
              <a:ahLst/>
              <a:cxnLst/>
              <a:rect l="l" t="t" r="r" b="b"/>
              <a:pathLst>
                <a:path w="935990" h="401319">
                  <a:moveTo>
                    <a:pt x="0" y="400812"/>
                  </a:moveTo>
                  <a:lnTo>
                    <a:pt x="935736" y="400812"/>
                  </a:lnTo>
                  <a:lnTo>
                    <a:pt x="935736" y="0"/>
                  </a:lnTo>
                  <a:lnTo>
                    <a:pt x="0" y="0"/>
                  </a:lnTo>
                  <a:lnTo>
                    <a:pt x="0" y="400812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78595" y="2010117"/>
              <a:ext cx="1075931" cy="52124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623553" y="2055113"/>
              <a:ext cx="935990" cy="381000"/>
            </a:xfrm>
            <a:custGeom>
              <a:avLst/>
              <a:gdLst/>
              <a:ahLst/>
              <a:cxnLst/>
              <a:rect l="l" t="t" r="r" b="b"/>
              <a:pathLst>
                <a:path w="935990" h="381000">
                  <a:moveTo>
                    <a:pt x="0" y="381000"/>
                  </a:moveTo>
                  <a:lnTo>
                    <a:pt x="935736" y="381000"/>
                  </a:lnTo>
                  <a:lnTo>
                    <a:pt x="935736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67671" y="1027176"/>
              <a:ext cx="352044" cy="20573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599675" y="1059180"/>
              <a:ext cx="238125" cy="91440"/>
            </a:xfrm>
            <a:custGeom>
              <a:avLst/>
              <a:gdLst/>
              <a:ahLst/>
              <a:cxnLst/>
              <a:rect l="l" t="t" r="r" b="b"/>
              <a:pathLst>
                <a:path w="238125" h="91440">
                  <a:moveTo>
                    <a:pt x="237744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237744" y="91439"/>
                  </a:lnTo>
                  <a:lnTo>
                    <a:pt x="2377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599675" y="1059180"/>
              <a:ext cx="238125" cy="91440"/>
            </a:xfrm>
            <a:custGeom>
              <a:avLst/>
              <a:gdLst/>
              <a:ahLst/>
              <a:cxnLst/>
              <a:rect l="l" t="t" r="r" b="b"/>
              <a:pathLst>
                <a:path w="238125" h="91440">
                  <a:moveTo>
                    <a:pt x="0" y="91439"/>
                  </a:moveTo>
                  <a:lnTo>
                    <a:pt x="237744" y="91439"/>
                  </a:lnTo>
                  <a:lnTo>
                    <a:pt x="237744" y="0"/>
                  </a:lnTo>
                  <a:lnTo>
                    <a:pt x="0" y="0"/>
                  </a:lnTo>
                  <a:lnTo>
                    <a:pt x="0" y="9143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97183" y="1395984"/>
              <a:ext cx="353542" cy="20573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029187" y="1427988"/>
              <a:ext cx="239395" cy="91440"/>
            </a:xfrm>
            <a:custGeom>
              <a:avLst/>
              <a:gdLst/>
              <a:ahLst/>
              <a:cxnLst/>
              <a:rect l="l" t="t" r="r" b="b"/>
              <a:pathLst>
                <a:path w="239395" h="91440">
                  <a:moveTo>
                    <a:pt x="239268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239268" y="91439"/>
                  </a:lnTo>
                  <a:lnTo>
                    <a:pt x="2392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029187" y="1427988"/>
              <a:ext cx="239395" cy="91440"/>
            </a:xfrm>
            <a:custGeom>
              <a:avLst/>
              <a:gdLst/>
              <a:ahLst/>
              <a:cxnLst/>
              <a:rect l="l" t="t" r="r" b="b"/>
              <a:pathLst>
                <a:path w="239395" h="91440">
                  <a:moveTo>
                    <a:pt x="0" y="91439"/>
                  </a:moveTo>
                  <a:lnTo>
                    <a:pt x="239268" y="91439"/>
                  </a:lnTo>
                  <a:lnTo>
                    <a:pt x="239268" y="0"/>
                  </a:lnTo>
                  <a:lnTo>
                    <a:pt x="0" y="0"/>
                  </a:lnTo>
                  <a:lnTo>
                    <a:pt x="0" y="91439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995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Нештатные</a:t>
            </a:r>
            <a:r>
              <a:rPr spc="-1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ситуации</a:t>
            </a:r>
            <a:r>
              <a:rPr spc="-3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на</a:t>
            </a:r>
            <a:r>
              <a:rPr spc="-6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Станции</a:t>
            </a:r>
            <a:r>
              <a:rPr spc="-4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организатора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75894" y="1643633"/>
            <a:ext cx="59378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spc="295" dirty="0">
                <a:solidFill>
                  <a:srgbClr val="29D3BB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пригласить</a:t>
            </a:r>
            <a:r>
              <a:rPr sz="1600" spc="27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spc="55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600" spc="28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помощью</a:t>
            </a:r>
            <a:r>
              <a:rPr sz="1600" spc="27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r>
              <a:rPr sz="1600" spc="28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вне</a:t>
            </a:r>
            <a:r>
              <a:rPr sz="1600" spc="28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аудитории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технического</a:t>
            </a:r>
            <a:r>
              <a:rPr sz="1600" spc="370" dirty="0">
                <a:solidFill>
                  <a:srgbClr val="001F5F"/>
                </a:solidFill>
                <a:latin typeface="Tahoma"/>
                <a:cs typeface="Tahoma"/>
              </a:rPr>
              <a:t>  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специалиста</a:t>
            </a:r>
            <a:r>
              <a:rPr sz="1600" spc="370" dirty="0">
                <a:solidFill>
                  <a:srgbClr val="001F5F"/>
                </a:solidFill>
                <a:latin typeface="Tahoma"/>
                <a:cs typeface="Tahoma"/>
              </a:rPr>
              <a:t>  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600" spc="370" dirty="0">
                <a:solidFill>
                  <a:srgbClr val="001F5F"/>
                </a:solidFill>
                <a:latin typeface="Tahoma"/>
                <a:cs typeface="Tahoma"/>
              </a:rPr>
              <a:t>   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восстановления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работоспособности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оборудования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(или)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09372" y="1056132"/>
            <a:ext cx="6187440" cy="635635"/>
            <a:chOff x="309372" y="1056132"/>
            <a:chExt cx="6187440" cy="635635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0997" y="1077382"/>
              <a:ext cx="6115816" cy="53658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9372" y="1056132"/>
              <a:ext cx="5271516" cy="63550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397763" y="1085088"/>
            <a:ext cx="6032500" cy="462280"/>
          </a:xfrm>
          <a:prstGeom prst="rect">
            <a:avLst/>
          </a:prstGeom>
          <a:solidFill>
            <a:srgbClr val="E8EFF3"/>
          </a:solidFill>
        </p:spPr>
        <p:txBody>
          <a:bodyPr vert="horz" wrap="square" lIns="0" tIns="660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520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Действия</a:t>
            </a:r>
            <a:r>
              <a:rPr sz="20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организаторов</a:t>
            </a:r>
            <a:r>
              <a:rPr sz="20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аудитории: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97500" y="2563494"/>
            <a:ext cx="1016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сравнивая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5894" y="2563494"/>
            <a:ext cx="32797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  <a:tab pos="233997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контролировать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номера</a:t>
            </a:r>
            <a:endParaRPr sz="16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tabLst>
                <a:tab pos="655320" algn="l"/>
                <a:tab pos="2147570" algn="l"/>
              </a:tabLst>
            </a:pP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предыдущим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комплектом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86021" y="2563494"/>
            <a:ext cx="24269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бланков,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tabLst>
                <a:tab pos="890269" algn="l"/>
              </a:tabLst>
            </a:pP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(после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восстановления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2406" y="3051174"/>
            <a:ext cx="41230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работоспособности</a:t>
            </a:r>
            <a:r>
              <a:rPr sz="1600" spc="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Станции</a:t>
            </a:r>
            <a:r>
              <a:rPr sz="1600" spc="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2900" y="5765291"/>
            <a:ext cx="6375400" cy="584200"/>
          </a:xfrm>
          <a:prstGeom prst="rect">
            <a:avLst/>
          </a:prstGeom>
          <a:solidFill>
            <a:srgbClr val="E8EFF3"/>
          </a:solidFill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600" b="1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случае</a:t>
            </a:r>
            <a:r>
              <a:rPr sz="16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обнаружения</a:t>
            </a:r>
            <a:r>
              <a:rPr sz="16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повторной</a:t>
            </a:r>
            <a:r>
              <a:rPr sz="16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печати</a:t>
            </a:r>
            <a:r>
              <a:rPr sz="1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задублированный</a:t>
            </a:r>
            <a:endParaRPr sz="16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комплект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должен</a:t>
            </a:r>
            <a:r>
              <a:rPr sz="16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быть</a:t>
            </a:r>
            <a:r>
              <a:rPr sz="16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забракован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683508" y="3546360"/>
            <a:ext cx="3159760" cy="2105025"/>
            <a:chOff x="3683508" y="3546360"/>
            <a:chExt cx="3159760" cy="2105025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83508" y="3546360"/>
              <a:ext cx="3159251" cy="210464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709416" y="3572255"/>
              <a:ext cx="3057525" cy="2002789"/>
            </a:xfrm>
            <a:custGeom>
              <a:avLst/>
              <a:gdLst/>
              <a:ahLst/>
              <a:cxnLst/>
              <a:rect l="l" t="t" r="r" b="b"/>
              <a:pathLst>
                <a:path w="3057525" h="2002789">
                  <a:moveTo>
                    <a:pt x="2723388" y="0"/>
                  </a:moveTo>
                  <a:lnTo>
                    <a:pt x="333756" y="0"/>
                  </a:lnTo>
                  <a:lnTo>
                    <a:pt x="284447" y="3619"/>
                  </a:lnTo>
                  <a:lnTo>
                    <a:pt x="237381" y="14135"/>
                  </a:lnTo>
                  <a:lnTo>
                    <a:pt x="193075" y="31028"/>
                  </a:lnTo>
                  <a:lnTo>
                    <a:pt x="152045" y="53783"/>
                  </a:lnTo>
                  <a:lnTo>
                    <a:pt x="114808" y="81882"/>
                  </a:lnTo>
                  <a:lnTo>
                    <a:pt x="81882" y="114808"/>
                  </a:lnTo>
                  <a:lnTo>
                    <a:pt x="53783" y="152045"/>
                  </a:lnTo>
                  <a:lnTo>
                    <a:pt x="31028" y="193075"/>
                  </a:lnTo>
                  <a:lnTo>
                    <a:pt x="14135" y="237381"/>
                  </a:lnTo>
                  <a:lnTo>
                    <a:pt x="3619" y="284447"/>
                  </a:lnTo>
                  <a:lnTo>
                    <a:pt x="0" y="333756"/>
                  </a:lnTo>
                  <a:lnTo>
                    <a:pt x="0" y="1668780"/>
                  </a:lnTo>
                  <a:lnTo>
                    <a:pt x="3619" y="1718088"/>
                  </a:lnTo>
                  <a:lnTo>
                    <a:pt x="14135" y="1765154"/>
                  </a:lnTo>
                  <a:lnTo>
                    <a:pt x="31028" y="1809460"/>
                  </a:lnTo>
                  <a:lnTo>
                    <a:pt x="53783" y="1850490"/>
                  </a:lnTo>
                  <a:lnTo>
                    <a:pt x="81882" y="1887727"/>
                  </a:lnTo>
                  <a:lnTo>
                    <a:pt x="114808" y="1920653"/>
                  </a:lnTo>
                  <a:lnTo>
                    <a:pt x="152045" y="1948752"/>
                  </a:lnTo>
                  <a:lnTo>
                    <a:pt x="193075" y="1971507"/>
                  </a:lnTo>
                  <a:lnTo>
                    <a:pt x="237381" y="1988400"/>
                  </a:lnTo>
                  <a:lnTo>
                    <a:pt x="284447" y="1998916"/>
                  </a:lnTo>
                  <a:lnTo>
                    <a:pt x="333756" y="2002536"/>
                  </a:lnTo>
                  <a:lnTo>
                    <a:pt x="2723388" y="2002536"/>
                  </a:lnTo>
                  <a:lnTo>
                    <a:pt x="2772696" y="1998916"/>
                  </a:lnTo>
                  <a:lnTo>
                    <a:pt x="2819762" y="1988400"/>
                  </a:lnTo>
                  <a:lnTo>
                    <a:pt x="2864068" y="1971507"/>
                  </a:lnTo>
                  <a:lnTo>
                    <a:pt x="2905098" y="1948752"/>
                  </a:lnTo>
                  <a:lnTo>
                    <a:pt x="2942335" y="1920653"/>
                  </a:lnTo>
                  <a:lnTo>
                    <a:pt x="2975261" y="1887727"/>
                  </a:lnTo>
                  <a:lnTo>
                    <a:pt x="3003360" y="1850490"/>
                  </a:lnTo>
                  <a:lnTo>
                    <a:pt x="3026115" y="1809460"/>
                  </a:lnTo>
                  <a:lnTo>
                    <a:pt x="3043008" y="1765154"/>
                  </a:lnTo>
                  <a:lnTo>
                    <a:pt x="3053524" y="1718088"/>
                  </a:lnTo>
                  <a:lnTo>
                    <a:pt x="3057143" y="1668780"/>
                  </a:lnTo>
                  <a:lnTo>
                    <a:pt x="3057143" y="333756"/>
                  </a:lnTo>
                  <a:lnTo>
                    <a:pt x="3053524" y="284447"/>
                  </a:lnTo>
                  <a:lnTo>
                    <a:pt x="3043008" y="237381"/>
                  </a:lnTo>
                  <a:lnTo>
                    <a:pt x="3026115" y="193075"/>
                  </a:lnTo>
                  <a:lnTo>
                    <a:pt x="3003360" y="152045"/>
                  </a:lnTo>
                  <a:lnTo>
                    <a:pt x="2975261" y="114808"/>
                  </a:lnTo>
                  <a:lnTo>
                    <a:pt x="2942335" y="81882"/>
                  </a:lnTo>
                  <a:lnTo>
                    <a:pt x="2905098" y="53783"/>
                  </a:lnTo>
                  <a:lnTo>
                    <a:pt x="2864068" y="31028"/>
                  </a:lnTo>
                  <a:lnTo>
                    <a:pt x="2819762" y="14135"/>
                  </a:lnTo>
                  <a:lnTo>
                    <a:pt x="2772696" y="3619"/>
                  </a:lnTo>
                  <a:lnTo>
                    <a:pt x="27233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889375" y="3940886"/>
            <a:ext cx="27628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699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Запрещается</a:t>
            </a:r>
            <a:r>
              <a:rPr sz="16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производить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попытки</a:t>
            </a:r>
            <a:r>
              <a:rPr sz="16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самостоятельно восстановить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работоспособность</a:t>
            </a:r>
            <a:r>
              <a:rPr sz="16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0000"/>
                </a:solidFill>
                <a:latin typeface="Arial"/>
                <a:cs typeface="Arial"/>
              </a:rPr>
              <a:t>ПО,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компьютера</a:t>
            </a:r>
            <a:r>
              <a:rPr sz="1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или</a:t>
            </a:r>
            <a:r>
              <a:rPr sz="16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принтера!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20952" y="3564582"/>
            <a:ext cx="3063875" cy="2077720"/>
            <a:chOff x="220952" y="3564582"/>
            <a:chExt cx="3063875" cy="2077720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0952" y="3564582"/>
              <a:ext cx="3063294" cy="207731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37743" y="3572256"/>
              <a:ext cx="2979420" cy="2002789"/>
            </a:xfrm>
            <a:custGeom>
              <a:avLst/>
              <a:gdLst/>
              <a:ahLst/>
              <a:cxnLst/>
              <a:rect l="l" t="t" r="r" b="b"/>
              <a:pathLst>
                <a:path w="2979420" h="2002789">
                  <a:moveTo>
                    <a:pt x="2645664" y="0"/>
                  </a:moveTo>
                  <a:lnTo>
                    <a:pt x="333768" y="0"/>
                  </a:lnTo>
                  <a:lnTo>
                    <a:pt x="284445" y="3619"/>
                  </a:lnTo>
                  <a:lnTo>
                    <a:pt x="237370" y="14135"/>
                  </a:lnTo>
                  <a:lnTo>
                    <a:pt x="193058" y="31028"/>
                  </a:lnTo>
                  <a:lnTo>
                    <a:pt x="152025" y="53783"/>
                  </a:lnTo>
                  <a:lnTo>
                    <a:pt x="114789" y="81882"/>
                  </a:lnTo>
                  <a:lnTo>
                    <a:pt x="81866" y="114808"/>
                  </a:lnTo>
                  <a:lnTo>
                    <a:pt x="53770" y="152045"/>
                  </a:lnTo>
                  <a:lnTo>
                    <a:pt x="31020" y="193075"/>
                  </a:lnTo>
                  <a:lnTo>
                    <a:pt x="14131" y="237381"/>
                  </a:lnTo>
                  <a:lnTo>
                    <a:pt x="3618" y="284447"/>
                  </a:lnTo>
                  <a:lnTo>
                    <a:pt x="0" y="333756"/>
                  </a:lnTo>
                  <a:lnTo>
                    <a:pt x="0" y="1668780"/>
                  </a:lnTo>
                  <a:lnTo>
                    <a:pt x="3618" y="1718088"/>
                  </a:lnTo>
                  <a:lnTo>
                    <a:pt x="14131" y="1765154"/>
                  </a:lnTo>
                  <a:lnTo>
                    <a:pt x="31020" y="1809460"/>
                  </a:lnTo>
                  <a:lnTo>
                    <a:pt x="53770" y="1850490"/>
                  </a:lnTo>
                  <a:lnTo>
                    <a:pt x="81866" y="1887727"/>
                  </a:lnTo>
                  <a:lnTo>
                    <a:pt x="114789" y="1920653"/>
                  </a:lnTo>
                  <a:lnTo>
                    <a:pt x="152025" y="1948752"/>
                  </a:lnTo>
                  <a:lnTo>
                    <a:pt x="193058" y="1971507"/>
                  </a:lnTo>
                  <a:lnTo>
                    <a:pt x="237370" y="1988400"/>
                  </a:lnTo>
                  <a:lnTo>
                    <a:pt x="284445" y="1998916"/>
                  </a:lnTo>
                  <a:lnTo>
                    <a:pt x="333768" y="2002536"/>
                  </a:lnTo>
                  <a:lnTo>
                    <a:pt x="2645664" y="2002536"/>
                  </a:lnTo>
                  <a:lnTo>
                    <a:pt x="2694972" y="1998916"/>
                  </a:lnTo>
                  <a:lnTo>
                    <a:pt x="2742038" y="1988400"/>
                  </a:lnTo>
                  <a:lnTo>
                    <a:pt x="2786344" y="1971507"/>
                  </a:lnTo>
                  <a:lnTo>
                    <a:pt x="2827374" y="1948752"/>
                  </a:lnTo>
                  <a:lnTo>
                    <a:pt x="2864611" y="1920653"/>
                  </a:lnTo>
                  <a:lnTo>
                    <a:pt x="2897537" y="1887727"/>
                  </a:lnTo>
                  <a:lnTo>
                    <a:pt x="2925636" y="1850490"/>
                  </a:lnTo>
                  <a:lnTo>
                    <a:pt x="2948391" y="1809460"/>
                  </a:lnTo>
                  <a:lnTo>
                    <a:pt x="2965284" y="1765154"/>
                  </a:lnTo>
                  <a:lnTo>
                    <a:pt x="2975800" y="1718088"/>
                  </a:lnTo>
                  <a:lnTo>
                    <a:pt x="2979420" y="1668780"/>
                  </a:lnTo>
                  <a:lnTo>
                    <a:pt x="2979420" y="333756"/>
                  </a:lnTo>
                  <a:lnTo>
                    <a:pt x="2975800" y="284447"/>
                  </a:lnTo>
                  <a:lnTo>
                    <a:pt x="2965284" y="237381"/>
                  </a:lnTo>
                  <a:lnTo>
                    <a:pt x="2948391" y="193075"/>
                  </a:lnTo>
                  <a:lnTo>
                    <a:pt x="2925636" y="152045"/>
                  </a:lnTo>
                  <a:lnTo>
                    <a:pt x="2897537" y="114808"/>
                  </a:lnTo>
                  <a:lnTo>
                    <a:pt x="2864611" y="81882"/>
                  </a:lnTo>
                  <a:lnTo>
                    <a:pt x="2827374" y="53783"/>
                  </a:lnTo>
                  <a:lnTo>
                    <a:pt x="2786344" y="31028"/>
                  </a:lnTo>
                  <a:lnTo>
                    <a:pt x="2742038" y="14135"/>
                  </a:lnTo>
                  <a:lnTo>
                    <a:pt x="2694972" y="3619"/>
                  </a:lnTo>
                  <a:lnTo>
                    <a:pt x="26456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51510" y="4063949"/>
            <a:ext cx="2592705" cy="1001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При</a:t>
            </a:r>
            <a:r>
              <a:rPr sz="1600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необходимости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рабочая</a:t>
            </a:r>
            <a:r>
              <a:rPr sz="1600" b="1" spc="-1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Станция организатора</a:t>
            </a:r>
            <a:r>
              <a:rPr sz="1600" b="1" spc="-6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заменяется 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на</a:t>
            </a:r>
            <a:r>
              <a:rPr sz="16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резервную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2103" y="153923"/>
            <a:ext cx="11360150" cy="455930"/>
          </a:xfrm>
          <a:custGeom>
            <a:avLst/>
            <a:gdLst/>
            <a:ahLst/>
            <a:cxnLst/>
            <a:rect l="l" t="t" r="r" b="b"/>
            <a:pathLst>
              <a:path w="11360150" h="455930">
                <a:moveTo>
                  <a:pt x="0" y="455675"/>
                </a:moveTo>
                <a:lnTo>
                  <a:pt x="11359896" y="455675"/>
                </a:lnTo>
                <a:lnTo>
                  <a:pt x="11359896" y="0"/>
                </a:lnTo>
                <a:lnTo>
                  <a:pt x="0" y="0"/>
                </a:lnTo>
                <a:lnTo>
                  <a:pt x="0" y="455675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808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Образец</a:t>
            </a:r>
            <a:r>
              <a:rPr spc="-11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заполнения</a:t>
            </a:r>
            <a:r>
              <a:rPr spc="-10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бланка</a:t>
            </a:r>
            <a:r>
              <a:rPr spc="-10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регистрации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65057" y="1547622"/>
            <a:ext cx="3017520" cy="725805"/>
          </a:xfrm>
          <a:prstGeom prst="rect">
            <a:avLst/>
          </a:prstGeom>
          <a:ln w="38100">
            <a:solidFill>
              <a:srgbClr val="EC7C3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664210" marR="654050" indent="88265">
              <a:lnSpc>
                <a:spcPct val="100000"/>
              </a:lnSpc>
              <a:spcBef>
                <a:spcPts val="325"/>
              </a:spcBef>
            </a:pPr>
            <a:r>
              <a:rPr sz="1800" b="1" spc="-10" dirty="0">
                <a:latin typeface="Arial"/>
                <a:cs typeface="Arial"/>
              </a:rPr>
              <a:t>Заполняются </a:t>
            </a:r>
            <a:r>
              <a:rPr sz="1800" b="1" spc="-25" dirty="0">
                <a:latin typeface="Arial"/>
                <a:cs typeface="Arial"/>
              </a:rPr>
              <a:t>автоматически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5057" y="5266182"/>
            <a:ext cx="3019425" cy="730250"/>
          </a:xfrm>
          <a:prstGeom prst="rect">
            <a:avLst/>
          </a:prstGeom>
          <a:ln w="38100">
            <a:solidFill>
              <a:srgbClr val="006FC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850900" marR="744220" indent="-99060">
              <a:lnSpc>
                <a:spcPct val="100000"/>
              </a:lnSpc>
              <a:spcBef>
                <a:spcPts val="315"/>
              </a:spcBef>
            </a:pPr>
            <a:r>
              <a:rPr sz="1800" b="1" spc="-25" dirty="0">
                <a:latin typeface="Arial"/>
                <a:cs typeface="Arial"/>
              </a:rPr>
              <a:t>Заполняются </a:t>
            </a:r>
            <a:r>
              <a:rPr sz="1800" b="1" spc="-10" dirty="0">
                <a:latin typeface="Arial"/>
                <a:cs typeface="Arial"/>
              </a:rPr>
              <a:t>участником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65057" y="2558033"/>
            <a:ext cx="3019425" cy="2423160"/>
          </a:xfrm>
          <a:prstGeom prst="rect">
            <a:avLst/>
          </a:prstGeom>
          <a:ln w="38100">
            <a:solidFill>
              <a:srgbClr val="00AF5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168910" marR="666750" indent="195580">
              <a:lnSpc>
                <a:spcPct val="100000"/>
              </a:lnSpc>
              <a:spcBef>
                <a:spcPts val="894"/>
              </a:spcBef>
              <a:buAutoNum type="arabicPeriod"/>
              <a:tabLst>
                <a:tab pos="364490" algn="l"/>
              </a:tabLst>
            </a:pPr>
            <a:r>
              <a:rPr sz="1400" dirty="0">
                <a:latin typeface="Tahoma"/>
                <a:cs typeface="Tahoma"/>
              </a:rPr>
              <a:t>Записать на доске </a:t>
            </a:r>
            <a:r>
              <a:rPr sz="1400" spc="-20" dirty="0">
                <a:latin typeface="Tahoma"/>
                <a:cs typeface="Tahoma"/>
              </a:rPr>
              <a:t>коды </a:t>
            </a:r>
            <a:r>
              <a:rPr sz="1400" spc="95" dirty="0">
                <a:latin typeface="Tahoma"/>
                <a:cs typeface="Tahoma"/>
              </a:rPr>
              <a:t>ОО</a:t>
            </a:r>
            <a:r>
              <a:rPr sz="1400" dirty="0">
                <a:latin typeface="Tahoma"/>
                <a:cs typeface="Tahoma"/>
              </a:rPr>
              <a:t> из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формы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ППЭ-</a:t>
            </a:r>
            <a:r>
              <a:rPr sz="1400" spc="-25" dirty="0">
                <a:latin typeface="Tahoma"/>
                <a:cs typeface="Tahoma"/>
              </a:rPr>
              <a:t>16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5"/>
              </a:spcBef>
              <a:buFont typeface="Tahoma"/>
              <a:buAutoNum type="arabicPeriod"/>
            </a:pPr>
            <a:endParaRPr sz="1400">
              <a:latin typeface="Tahoma"/>
              <a:cs typeface="Tahoma"/>
            </a:endParaRPr>
          </a:p>
          <a:p>
            <a:pPr marL="364490" indent="-19558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64490" algn="l"/>
              </a:tabLst>
            </a:pPr>
            <a:r>
              <a:rPr sz="1400" dirty="0">
                <a:latin typeface="Tahoma"/>
                <a:cs typeface="Tahoma"/>
              </a:rPr>
              <a:t>Указать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пример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заполнения</a:t>
            </a:r>
            <a:endParaRPr sz="1400">
              <a:latin typeface="Tahoma"/>
              <a:cs typeface="Tahoma"/>
            </a:endParaRPr>
          </a:p>
          <a:p>
            <a:pPr marL="16891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класса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–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11А,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11Б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т.д.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ahoma"/>
              <a:cs typeface="Tahoma"/>
            </a:endParaRPr>
          </a:p>
          <a:p>
            <a:pPr marL="364490" indent="-195580">
              <a:lnSpc>
                <a:spcPct val="100000"/>
              </a:lnSpc>
              <a:buAutoNum type="arabicPeriod" startAt="3"/>
              <a:tabLst>
                <a:tab pos="364490" algn="l"/>
              </a:tabLst>
            </a:pPr>
            <a:r>
              <a:rPr sz="1400" dirty="0">
                <a:latin typeface="Tahoma"/>
                <a:cs typeface="Tahoma"/>
              </a:rPr>
              <a:t>Указать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номер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аудитории</a:t>
            </a:r>
            <a:endParaRPr sz="1400">
              <a:latin typeface="Tahoma"/>
              <a:cs typeface="Tahoma"/>
            </a:endParaRPr>
          </a:p>
          <a:p>
            <a:pPr marL="723265" marR="398145" indent="-314325">
              <a:lnSpc>
                <a:spcPct val="100000"/>
              </a:lnSpc>
              <a:spcBef>
                <a:spcPts val="1375"/>
              </a:spcBef>
            </a:pPr>
            <a:r>
              <a:rPr sz="1400" b="1" spc="-10" dirty="0">
                <a:latin typeface="Arial"/>
                <a:cs typeface="Arial"/>
              </a:rPr>
              <a:t>Заполняется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участником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любой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клеточки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34775" y="1252727"/>
            <a:ext cx="7453630" cy="4843780"/>
            <a:chOff x="634775" y="1252727"/>
            <a:chExt cx="7453630" cy="484378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775" y="1252727"/>
              <a:ext cx="7453092" cy="48432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01801" y="4479798"/>
              <a:ext cx="7108190" cy="1536700"/>
            </a:xfrm>
            <a:custGeom>
              <a:avLst/>
              <a:gdLst/>
              <a:ahLst/>
              <a:cxnLst/>
              <a:rect l="l" t="t" r="r" b="b"/>
              <a:pathLst>
                <a:path w="7108190" h="1536700">
                  <a:moveTo>
                    <a:pt x="0" y="1048511"/>
                  </a:moveTo>
                  <a:lnTo>
                    <a:pt x="7107935" y="1048511"/>
                  </a:lnTo>
                  <a:lnTo>
                    <a:pt x="7107935" y="0"/>
                  </a:lnTo>
                  <a:lnTo>
                    <a:pt x="0" y="0"/>
                  </a:lnTo>
                  <a:lnTo>
                    <a:pt x="0" y="1048511"/>
                  </a:lnTo>
                  <a:close/>
                </a:path>
                <a:path w="7108190" h="1536700">
                  <a:moveTo>
                    <a:pt x="1150620" y="1536192"/>
                  </a:moveTo>
                  <a:lnTo>
                    <a:pt x="3654552" y="1536192"/>
                  </a:lnTo>
                  <a:lnTo>
                    <a:pt x="3654552" y="1143000"/>
                  </a:lnTo>
                  <a:lnTo>
                    <a:pt x="1150620" y="1143000"/>
                  </a:lnTo>
                  <a:lnTo>
                    <a:pt x="1150620" y="1536192"/>
                  </a:lnTo>
                  <a:close/>
                </a:path>
                <a:path w="7108190" h="1536700">
                  <a:moveTo>
                    <a:pt x="3962400" y="1536192"/>
                  </a:moveTo>
                  <a:lnTo>
                    <a:pt x="7107936" y="1536192"/>
                  </a:lnTo>
                  <a:lnTo>
                    <a:pt x="7107936" y="1143000"/>
                  </a:lnTo>
                  <a:lnTo>
                    <a:pt x="3962400" y="1143000"/>
                  </a:lnTo>
                  <a:lnTo>
                    <a:pt x="3962400" y="1536192"/>
                  </a:lnTo>
                  <a:close/>
                </a:path>
              </a:pathLst>
            </a:custGeom>
            <a:ln w="38100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45351" y="1534668"/>
              <a:ext cx="574675" cy="167640"/>
            </a:xfrm>
            <a:custGeom>
              <a:avLst/>
              <a:gdLst/>
              <a:ahLst/>
              <a:cxnLst/>
              <a:rect l="l" t="t" r="r" b="b"/>
              <a:pathLst>
                <a:path w="574675" h="167639">
                  <a:moveTo>
                    <a:pt x="574548" y="0"/>
                  </a:moveTo>
                  <a:lnTo>
                    <a:pt x="0" y="0"/>
                  </a:lnTo>
                  <a:lnTo>
                    <a:pt x="0" y="167639"/>
                  </a:lnTo>
                  <a:lnTo>
                    <a:pt x="574548" y="167639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45351" y="1534668"/>
              <a:ext cx="574675" cy="167640"/>
            </a:xfrm>
            <a:custGeom>
              <a:avLst/>
              <a:gdLst/>
              <a:ahLst/>
              <a:cxnLst/>
              <a:rect l="l" t="t" r="r" b="b"/>
              <a:pathLst>
                <a:path w="574675" h="167639">
                  <a:moveTo>
                    <a:pt x="0" y="167639"/>
                  </a:moveTo>
                  <a:lnTo>
                    <a:pt x="574548" y="167639"/>
                  </a:lnTo>
                  <a:lnTo>
                    <a:pt x="574548" y="0"/>
                  </a:lnTo>
                  <a:lnTo>
                    <a:pt x="0" y="0"/>
                  </a:lnTo>
                  <a:lnTo>
                    <a:pt x="0" y="16763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057400" y="2087879"/>
            <a:ext cx="620395" cy="655320"/>
          </a:xfrm>
          <a:prstGeom prst="rect">
            <a:avLst/>
          </a:prstGeom>
          <a:solidFill>
            <a:srgbClr val="F8CAAC">
              <a:alpha val="36077"/>
            </a:srgbClr>
          </a:solidFill>
          <a:ln w="12191">
            <a:solidFill>
              <a:srgbClr val="F8CAAC"/>
            </a:solidFill>
          </a:ln>
        </p:spPr>
        <p:txBody>
          <a:bodyPr vert="horz" wrap="square" lIns="0" tIns="267335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2105"/>
              </a:spcBef>
            </a:pPr>
            <a:r>
              <a:rPr sz="2000" b="1" dirty="0">
                <a:latin typeface="Arial"/>
                <a:cs typeface="Arial"/>
              </a:rPr>
              <a:t>7 </a:t>
            </a:r>
            <a:r>
              <a:rPr sz="2000" b="1" spc="-50" dirty="0">
                <a:latin typeface="Arial"/>
                <a:cs typeface="Arial"/>
              </a:rPr>
              <a:t>7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5196840" y="2088642"/>
            <a:ext cx="948055" cy="655320"/>
          </a:xfrm>
          <a:prstGeom prst="rect">
            <a:avLst/>
          </a:prstGeom>
          <a:solidFill>
            <a:srgbClr val="F8CAAC">
              <a:alpha val="36077"/>
            </a:srgbClr>
          </a:solidFill>
          <a:ln w="12192">
            <a:solidFill>
              <a:srgbClr val="F8CAAC"/>
            </a:solidFill>
          </a:ln>
        </p:spPr>
        <p:txBody>
          <a:bodyPr vert="horz" wrap="square" lIns="0" tIns="273050" rIns="0" bIns="0" rtlCol="0">
            <a:spAutoFit/>
          </a:bodyPr>
          <a:lstStyle/>
          <a:p>
            <a:pPr marL="180340">
              <a:lnSpc>
                <a:spcPct val="100000"/>
              </a:lnSpc>
              <a:spcBef>
                <a:spcPts val="2150"/>
              </a:spcBef>
            </a:pPr>
            <a:r>
              <a:rPr sz="2000" b="1" spc="-20" dirty="0">
                <a:latin typeface="Arial"/>
                <a:cs typeface="Arial"/>
              </a:rPr>
              <a:t>7777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53105" y="2088642"/>
            <a:ext cx="1348740" cy="655320"/>
          </a:xfrm>
          <a:prstGeom prst="rect">
            <a:avLst/>
          </a:prstGeom>
          <a:ln w="38100">
            <a:solidFill>
              <a:srgbClr val="00AF50"/>
            </a:solidFill>
          </a:ln>
        </p:spPr>
        <p:txBody>
          <a:bodyPr vert="horz" wrap="square" lIns="0" tIns="250190" rIns="0" bIns="0" rtlCol="0">
            <a:spAutoFit/>
          </a:bodyPr>
          <a:lstStyle/>
          <a:p>
            <a:pPr marL="77470">
              <a:lnSpc>
                <a:spcPct val="100000"/>
              </a:lnSpc>
              <a:spcBef>
                <a:spcPts val="1970"/>
              </a:spcBef>
            </a:pPr>
            <a:r>
              <a:rPr sz="2000" b="1" dirty="0">
                <a:latin typeface="Arial"/>
                <a:cs typeface="Arial"/>
              </a:rPr>
              <a:t>0 2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2 2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0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43578" y="2096261"/>
            <a:ext cx="805180" cy="655320"/>
          </a:xfrm>
          <a:prstGeom prst="rect">
            <a:avLst/>
          </a:prstGeom>
          <a:ln w="38100">
            <a:solidFill>
              <a:srgbClr val="00AF50"/>
            </a:solidFill>
          </a:ln>
        </p:spPr>
        <p:txBody>
          <a:bodyPr vert="horz" wrap="square" lIns="0" tIns="264160" rIns="0" bIns="0" rtlCol="0">
            <a:spAutoFit/>
          </a:bodyPr>
          <a:lstStyle/>
          <a:p>
            <a:pPr marL="173355">
              <a:lnSpc>
                <a:spcPct val="100000"/>
              </a:lnSpc>
              <a:spcBef>
                <a:spcPts val="2080"/>
              </a:spcBef>
            </a:pPr>
            <a:r>
              <a:rPr sz="2000" b="1" spc="-25" dirty="0">
                <a:latin typeface="Arial"/>
                <a:cs typeface="Arial"/>
              </a:rPr>
              <a:t>11А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06490" y="2088642"/>
            <a:ext cx="962025" cy="655320"/>
          </a:xfrm>
          <a:prstGeom prst="rect">
            <a:avLst/>
          </a:prstGeom>
          <a:ln w="38100">
            <a:solidFill>
              <a:srgbClr val="00AF50"/>
            </a:solidFill>
          </a:ln>
        </p:spPr>
        <p:txBody>
          <a:bodyPr vert="horz" wrap="square" lIns="0" tIns="26670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2100"/>
              </a:spcBef>
            </a:pPr>
            <a:r>
              <a:rPr sz="2000" b="1" spc="-20" dirty="0">
                <a:latin typeface="Arial"/>
                <a:cs typeface="Arial"/>
              </a:rPr>
              <a:t>0001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41548" y="2828544"/>
            <a:ext cx="593090" cy="655320"/>
          </a:xfrm>
          <a:prstGeom prst="rect">
            <a:avLst/>
          </a:prstGeom>
          <a:solidFill>
            <a:srgbClr val="F8CAAC">
              <a:alpha val="36077"/>
            </a:srgbClr>
          </a:solidFill>
          <a:ln w="12192">
            <a:solidFill>
              <a:srgbClr val="F8CAAC"/>
            </a:solidFill>
          </a:ln>
        </p:spPr>
        <p:txBody>
          <a:bodyPr vert="horz" wrap="square" lIns="0" tIns="253365" rIns="0" bIns="0" rtlCol="0">
            <a:spAutoFit/>
          </a:bodyPr>
          <a:lstStyle/>
          <a:p>
            <a:pPr marL="121285">
              <a:lnSpc>
                <a:spcPct val="100000"/>
              </a:lnSpc>
              <a:spcBef>
                <a:spcPts val="1995"/>
              </a:spcBef>
            </a:pPr>
            <a:r>
              <a:rPr sz="2000" b="1" spc="-25" dirty="0">
                <a:solidFill>
                  <a:srgbClr val="585858"/>
                </a:solidFill>
                <a:latin typeface="Arial"/>
                <a:cs typeface="Arial"/>
              </a:rPr>
              <a:t>02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02964" y="2828544"/>
            <a:ext cx="704215" cy="655320"/>
          </a:xfrm>
          <a:prstGeom prst="rect">
            <a:avLst/>
          </a:prstGeom>
          <a:solidFill>
            <a:srgbClr val="F8CAAC">
              <a:alpha val="36077"/>
            </a:srgbClr>
          </a:solidFill>
          <a:ln w="12192">
            <a:solidFill>
              <a:srgbClr val="F8CAAC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endParaRPr sz="1800">
              <a:latin typeface="Times New Roman"/>
              <a:cs typeface="Times New Roman"/>
            </a:endParaRPr>
          </a:p>
          <a:p>
            <a:pPr marL="18415">
              <a:lnSpc>
                <a:spcPct val="100000"/>
              </a:lnSpc>
              <a:spcBef>
                <a:spcPts val="5"/>
              </a:spcBef>
            </a:pPr>
            <a:r>
              <a:rPr sz="1800" b="1" spc="-25" dirty="0">
                <a:solidFill>
                  <a:srgbClr val="585858"/>
                </a:solidFill>
                <a:latin typeface="Arial"/>
                <a:cs typeface="Arial"/>
              </a:rPr>
              <a:t>МАТ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68011" y="2828544"/>
            <a:ext cx="1537970" cy="655320"/>
          </a:xfrm>
          <a:prstGeom prst="rect">
            <a:avLst/>
          </a:prstGeom>
          <a:solidFill>
            <a:srgbClr val="F8CAAC">
              <a:alpha val="36077"/>
            </a:srgbClr>
          </a:solidFill>
          <a:ln w="12192">
            <a:solidFill>
              <a:srgbClr val="F8CAAC"/>
            </a:solidFill>
          </a:ln>
        </p:spPr>
        <p:txBody>
          <a:bodyPr vert="horz" wrap="square" lIns="0" tIns="247650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950"/>
              </a:spcBef>
              <a:tabLst>
                <a:tab pos="467359" algn="l"/>
              </a:tabLst>
            </a:pPr>
            <a:r>
              <a:rPr sz="2000" b="1" spc="-25" dirty="0">
                <a:latin typeface="Arial"/>
                <a:cs typeface="Arial"/>
              </a:rPr>
              <a:t>22</a:t>
            </a:r>
            <a:r>
              <a:rPr sz="2000" b="1" dirty="0">
                <a:latin typeface="Arial"/>
                <a:cs typeface="Arial"/>
              </a:rPr>
              <a:t>	06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22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39" y="6219545"/>
            <a:ext cx="12017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Важно!</a:t>
            </a:r>
            <a:r>
              <a:rPr sz="1800" b="1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заполнения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участниками</a:t>
            </a:r>
            <a:r>
              <a:rPr sz="18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регистрационных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полей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проверить</a:t>
            </a:r>
            <a:r>
              <a:rPr sz="18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корректность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66228"/>
            <a:ext cx="12179935" cy="5892165"/>
            <a:chOff x="0" y="966228"/>
            <a:chExt cx="12179935" cy="5892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2888" y="1257300"/>
              <a:ext cx="7313675" cy="52288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64485" y="1768602"/>
              <a:ext cx="8355330" cy="4163695"/>
            </a:xfrm>
            <a:custGeom>
              <a:avLst/>
              <a:gdLst/>
              <a:ahLst/>
              <a:cxnLst/>
              <a:rect l="l" t="t" r="r" b="b"/>
              <a:pathLst>
                <a:path w="8355330" h="4163695">
                  <a:moveTo>
                    <a:pt x="0" y="173100"/>
                  </a:moveTo>
                  <a:lnTo>
                    <a:pt x="656208" y="173100"/>
                  </a:lnTo>
                  <a:lnTo>
                    <a:pt x="656208" y="68580"/>
                  </a:lnTo>
                  <a:lnTo>
                    <a:pt x="1312290" y="68580"/>
                  </a:lnTo>
                </a:path>
                <a:path w="8355330" h="4163695">
                  <a:moveTo>
                    <a:pt x="5952744" y="819023"/>
                  </a:moveTo>
                  <a:lnTo>
                    <a:pt x="6414770" y="819023"/>
                  </a:lnTo>
                  <a:lnTo>
                    <a:pt x="6414770" y="0"/>
                  </a:lnTo>
                  <a:lnTo>
                    <a:pt x="6876796" y="0"/>
                  </a:lnTo>
                </a:path>
                <a:path w="8355330" h="4163695">
                  <a:moveTo>
                    <a:pt x="7516367" y="4163580"/>
                  </a:moveTo>
                  <a:lnTo>
                    <a:pt x="7935594" y="4163580"/>
                  </a:lnTo>
                  <a:lnTo>
                    <a:pt x="7935594" y="3412236"/>
                  </a:lnTo>
                  <a:lnTo>
                    <a:pt x="8354821" y="3412236"/>
                  </a:lnTo>
                </a:path>
              </a:pathLst>
            </a:custGeom>
            <a:ln w="19812">
              <a:solidFill>
                <a:srgbClr val="C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81605" y="4363974"/>
              <a:ext cx="408940" cy="1480820"/>
            </a:xfrm>
            <a:custGeom>
              <a:avLst/>
              <a:gdLst/>
              <a:ahLst/>
              <a:cxnLst/>
              <a:rect l="l" t="t" r="r" b="b"/>
              <a:pathLst>
                <a:path w="408939" h="1480820">
                  <a:moveTo>
                    <a:pt x="0" y="0"/>
                  </a:moveTo>
                  <a:lnTo>
                    <a:pt x="0" y="740156"/>
                  </a:lnTo>
                  <a:lnTo>
                    <a:pt x="408558" y="740156"/>
                  </a:lnTo>
                  <a:lnTo>
                    <a:pt x="408558" y="1480400"/>
                  </a:lnTo>
                </a:path>
              </a:pathLst>
            </a:custGeom>
            <a:ln w="19812">
              <a:solidFill>
                <a:srgbClr val="C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9983" y="2537460"/>
              <a:ext cx="1577340" cy="1341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29661" y="1768602"/>
              <a:ext cx="7251700" cy="4617720"/>
            </a:xfrm>
            <a:custGeom>
              <a:avLst/>
              <a:gdLst/>
              <a:ahLst/>
              <a:cxnLst/>
              <a:rect l="l" t="t" r="r" b="b"/>
              <a:pathLst>
                <a:path w="7251700" h="4617720">
                  <a:moveTo>
                    <a:pt x="1048512" y="137160"/>
                  </a:moveTo>
                  <a:lnTo>
                    <a:pt x="1615439" y="137160"/>
                  </a:lnTo>
                  <a:lnTo>
                    <a:pt x="1615439" y="0"/>
                  </a:lnTo>
                  <a:lnTo>
                    <a:pt x="1048512" y="0"/>
                  </a:lnTo>
                  <a:lnTo>
                    <a:pt x="1048512" y="137160"/>
                  </a:lnTo>
                  <a:close/>
                </a:path>
                <a:path w="7251700" h="4617720">
                  <a:moveTo>
                    <a:pt x="1749552" y="137160"/>
                  </a:moveTo>
                  <a:lnTo>
                    <a:pt x="2042160" y="137160"/>
                  </a:lnTo>
                  <a:lnTo>
                    <a:pt x="2042160" y="7620"/>
                  </a:lnTo>
                  <a:lnTo>
                    <a:pt x="1749552" y="7620"/>
                  </a:lnTo>
                  <a:lnTo>
                    <a:pt x="1749552" y="137160"/>
                  </a:lnTo>
                  <a:close/>
                </a:path>
                <a:path w="7251700" h="4617720">
                  <a:moveTo>
                    <a:pt x="2249424" y="137160"/>
                  </a:moveTo>
                  <a:lnTo>
                    <a:pt x="2657856" y="137160"/>
                  </a:lnTo>
                  <a:lnTo>
                    <a:pt x="2657856" y="7620"/>
                  </a:lnTo>
                  <a:lnTo>
                    <a:pt x="2249424" y="7620"/>
                  </a:lnTo>
                  <a:lnTo>
                    <a:pt x="2249424" y="137160"/>
                  </a:lnTo>
                  <a:close/>
                </a:path>
                <a:path w="7251700" h="4617720">
                  <a:moveTo>
                    <a:pt x="2721864" y="138684"/>
                  </a:moveTo>
                  <a:lnTo>
                    <a:pt x="3128772" y="138684"/>
                  </a:lnTo>
                  <a:lnTo>
                    <a:pt x="3128772" y="9144"/>
                  </a:lnTo>
                  <a:lnTo>
                    <a:pt x="2721864" y="9144"/>
                  </a:lnTo>
                  <a:lnTo>
                    <a:pt x="2721864" y="138684"/>
                  </a:lnTo>
                  <a:close/>
                </a:path>
                <a:path w="7251700" h="4617720">
                  <a:moveTo>
                    <a:pt x="3806952" y="4270248"/>
                  </a:moveTo>
                  <a:lnTo>
                    <a:pt x="7251192" y="4270248"/>
                  </a:lnTo>
                  <a:lnTo>
                    <a:pt x="7251192" y="3707892"/>
                  </a:lnTo>
                  <a:lnTo>
                    <a:pt x="3806952" y="3707892"/>
                  </a:lnTo>
                  <a:lnTo>
                    <a:pt x="3806952" y="4270248"/>
                  </a:lnTo>
                  <a:close/>
                </a:path>
                <a:path w="7251700" h="4617720">
                  <a:moveTo>
                    <a:pt x="0" y="4617720"/>
                  </a:moveTo>
                  <a:lnTo>
                    <a:pt x="3467100" y="4617720"/>
                  </a:lnTo>
                  <a:lnTo>
                    <a:pt x="3467100" y="4055364"/>
                  </a:lnTo>
                  <a:lnTo>
                    <a:pt x="0" y="4055364"/>
                  </a:lnTo>
                  <a:lnTo>
                    <a:pt x="0" y="461772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81443"/>
              <a:ext cx="2602992" cy="11795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966228"/>
              <a:ext cx="2540508" cy="1260335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5519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Заполнение</a:t>
            </a:r>
            <a:r>
              <a:rPr spc="-14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экзаменационных</a:t>
            </a:r>
            <a:r>
              <a:rPr spc="-114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бланков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0" y="1007363"/>
            <a:ext cx="2527300" cy="1077595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324485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Заполнение</a:t>
            </a:r>
            <a:r>
              <a:rPr sz="16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любой клеточки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FFFFFF"/>
                </a:solidFill>
                <a:latin typeface="Arial"/>
                <a:cs typeface="Arial"/>
              </a:rPr>
              <a:t>(ставить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b="1" i="1" dirty="0">
                <a:solidFill>
                  <a:srgbClr val="FFFFFF"/>
                </a:solidFill>
                <a:latin typeface="Arial"/>
                <a:cs typeface="Arial"/>
              </a:rPr>
              <a:t>«ноль»</a:t>
            </a:r>
            <a:r>
              <a:rPr sz="1600" b="1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FFFFFF"/>
                </a:solidFill>
                <a:latin typeface="Arial"/>
                <a:cs typeface="Arial"/>
              </a:rPr>
              <a:t>перед</a:t>
            </a:r>
            <a:endParaRPr sz="16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600" b="1" i="1" dirty="0">
                <a:solidFill>
                  <a:srgbClr val="FFFFFF"/>
                </a:solidFill>
                <a:latin typeface="Arial"/>
                <a:cs typeface="Arial"/>
              </a:rPr>
              <a:t>значениями</a:t>
            </a:r>
            <a:r>
              <a:rPr sz="1600" b="1" i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i="1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1600" b="1" i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FFFFFF"/>
                </a:solidFill>
                <a:latin typeface="Arial"/>
                <a:cs typeface="Arial"/>
              </a:rPr>
              <a:t>нужно)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480" y="2481072"/>
            <a:ext cx="2635250" cy="2433955"/>
            <a:chOff x="30480" y="2481072"/>
            <a:chExt cx="2635250" cy="243395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04" y="2482596"/>
              <a:ext cx="2633472" cy="24109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80" y="2481072"/>
              <a:ext cx="2546604" cy="243382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7911" y="2508504"/>
            <a:ext cx="2532380" cy="23088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0805" marR="478155">
              <a:lnSpc>
                <a:spcPct val="100000"/>
              </a:lnSpc>
              <a:spcBef>
                <a:spcPts val="330"/>
              </a:spcBef>
            </a:pPr>
            <a:r>
              <a:rPr sz="1200" dirty="0">
                <a:solidFill>
                  <a:srgbClr val="C00000"/>
                </a:solidFill>
                <a:latin typeface="Tahoma"/>
                <a:cs typeface="Tahoma"/>
              </a:rPr>
              <a:t>Поля для</a:t>
            </a:r>
            <a:r>
              <a:rPr sz="1200" spc="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ahoma"/>
                <a:cs typeface="Tahoma"/>
              </a:rPr>
              <a:t>заполнения организатором</a:t>
            </a:r>
            <a:r>
              <a:rPr sz="1200" spc="-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C00000"/>
                </a:solidFill>
                <a:latin typeface="Tahoma"/>
                <a:cs typeface="Tahoma"/>
              </a:rPr>
              <a:t>в</a:t>
            </a:r>
            <a:r>
              <a:rPr sz="1200" spc="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ahoma"/>
                <a:cs typeface="Tahoma"/>
              </a:rPr>
              <a:t>аудитории</a:t>
            </a:r>
            <a:endParaRPr sz="1200">
              <a:latin typeface="Tahoma"/>
              <a:cs typeface="Tahoma"/>
            </a:endParaRPr>
          </a:p>
          <a:p>
            <a:pPr marL="90805" marR="349250">
              <a:lnSpc>
                <a:spcPct val="100000"/>
              </a:lnSpc>
            </a:pPr>
            <a:r>
              <a:rPr sz="1200" dirty="0">
                <a:solidFill>
                  <a:srgbClr val="C00000"/>
                </a:solidFill>
                <a:latin typeface="Tahoma"/>
                <a:cs typeface="Tahoma"/>
              </a:rPr>
              <a:t>при</a:t>
            </a:r>
            <a:r>
              <a:rPr sz="1200" spc="-4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C00000"/>
                </a:solidFill>
                <a:latin typeface="Tahoma"/>
                <a:cs typeface="Tahoma"/>
              </a:rPr>
              <a:t>удалении</a:t>
            </a:r>
            <a:r>
              <a:rPr sz="1200" spc="-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C00000"/>
                </a:solidFill>
                <a:latin typeface="Tahoma"/>
                <a:cs typeface="Tahoma"/>
              </a:rPr>
              <a:t>или</a:t>
            </a:r>
            <a:r>
              <a:rPr sz="1200" spc="-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ahoma"/>
                <a:cs typeface="Tahoma"/>
              </a:rPr>
              <a:t>досрочном </a:t>
            </a:r>
            <a:r>
              <a:rPr sz="1200" dirty="0">
                <a:solidFill>
                  <a:srgbClr val="C00000"/>
                </a:solidFill>
                <a:latin typeface="Tahoma"/>
                <a:cs typeface="Tahoma"/>
              </a:rPr>
              <a:t>завершении</a:t>
            </a:r>
            <a:r>
              <a:rPr sz="1200" spc="-4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C00000"/>
                </a:solidFill>
                <a:latin typeface="Tahoma"/>
                <a:cs typeface="Tahoma"/>
              </a:rPr>
              <a:t>участника</a:t>
            </a:r>
            <a:r>
              <a:rPr sz="1200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C00000"/>
                </a:solidFill>
                <a:latin typeface="Tahoma"/>
                <a:cs typeface="Tahoma"/>
              </a:rPr>
              <a:t>по </a:t>
            </a:r>
            <a:r>
              <a:rPr sz="1200" dirty="0">
                <a:solidFill>
                  <a:srgbClr val="C00000"/>
                </a:solidFill>
                <a:latin typeface="Tahoma"/>
                <a:cs typeface="Tahoma"/>
              </a:rPr>
              <a:t>объективным </a:t>
            </a:r>
            <a:r>
              <a:rPr sz="1200" spc="-10" dirty="0">
                <a:solidFill>
                  <a:srgbClr val="C00000"/>
                </a:solidFill>
                <a:latin typeface="Tahoma"/>
                <a:cs typeface="Tahoma"/>
              </a:rPr>
              <a:t>причинам</a:t>
            </a:r>
            <a:endParaRPr sz="1200">
              <a:latin typeface="Tahoma"/>
              <a:cs typeface="Tahoma"/>
            </a:endParaRPr>
          </a:p>
          <a:p>
            <a:pPr marL="90805" marR="285750">
              <a:lnSpc>
                <a:spcPct val="100000"/>
              </a:lnSpc>
            </a:pP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(в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обязательном</a:t>
            </a:r>
            <a:r>
              <a:rPr sz="1200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порядке необходимо</a:t>
            </a:r>
            <a:r>
              <a:rPr sz="1200" i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внести</a:t>
            </a:r>
            <a:r>
              <a:rPr sz="1200" i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отметки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об</a:t>
            </a:r>
            <a:r>
              <a:rPr sz="1200" i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удалении</a:t>
            </a:r>
            <a:r>
              <a:rPr sz="1200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участника</a:t>
            </a:r>
            <a:endParaRPr sz="1200">
              <a:latin typeface="Arial"/>
              <a:cs typeface="Arial"/>
            </a:endParaRPr>
          </a:p>
          <a:p>
            <a:pPr marL="90805" marR="212725">
              <a:lnSpc>
                <a:spcPct val="100000"/>
              </a:lnSpc>
            </a:pP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1200" i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экзамена</a:t>
            </a:r>
            <a:r>
              <a:rPr sz="1200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или</a:t>
            </a:r>
            <a:r>
              <a:rPr sz="1200" i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досрочном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завершении</a:t>
            </a:r>
            <a:r>
              <a:rPr sz="1200" i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экзамена</a:t>
            </a:r>
            <a:r>
              <a:rPr sz="1200" i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200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бланке регистрации</a:t>
            </a:r>
            <a:r>
              <a:rPr sz="1200" i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200" i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200" i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001F5F"/>
                </a:solidFill>
                <a:latin typeface="Arial"/>
                <a:cs typeface="Arial"/>
              </a:rPr>
              <a:t>форме</a:t>
            </a:r>
            <a:endParaRPr sz="120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200" i="1" spc="-15" dirty="0">
                <a:solidFill>
                  <a:srgbClr val="001F5F"/>
                </a:solidFill>
                <a:latin typeface="Arial"/>
                <a:cs typeface="Arial"/>
              </a:rPr>
              <a:t>ППЭ-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05-</a:t>
            </a:r>
            <a:r>
              <a:rPr sz="1200" i="1" spc="-25" dirty="0">
                <a:solidFill>
                  <a:srgbClr val="001F5F"/>
                </a:solidFill>
                <a:latin typeface="Arial"/>
                <a:cs typeface="Arial"/>
              </a:rPr>
              <a:t>02)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183623" y="967739"/>
            <a:ext cx="3008630" cy="1504315"/>
            <a:chOff x="9183623" y="967739"/>
            <a:chExt cx="3008630" cy="150431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14103" y="982979"/>
              <a:ext cx="2977896" cy="14249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83623" y="967739"/>
              <a:ext cx="3008376" cy="150418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240011" y="1008887"/>
              <a:ext cx="2952115" cy="1323340"/>
            </a:xfrm>
            <a:custGeom>
              <a:avLst/>
              <a:gdLst/>
              <a:ahLst/>
              <a:cxnLst/>
              <a:rect l="l" t="t" r="r" b="b"/>
              <a:pathLst>
                <a:path w="2952115" h="1323339">
                  <a:moveTo>
                    <a:pt x="2951988" y="0"/>
                  </a:moveTo>
                  <a:lnTo>
                    <a:pt x="0" y="0"/>
                  </a:lnTo>
                  <a:lnTo>
                    <a:pt x="0" y="1322831"/>
                  </a:lnTo>
                  <a:lnTo>
                    <a:pt x="2951988" y="1322831"/>
                  </a:lnTo>
                  <a:lnTo>
                    <a:pt x="2951988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320530" y="1037590"/>
            <a:ext cx="274447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Если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ответ</a:t>
            </a:r>
            <a:r>
              <a:rPr sz="16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16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помещается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6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клеточки,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то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нужно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записать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ответ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так,</a:t>
            </a: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чтобы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Arial"/>
                <a:cs typeface="Arial"/>
              </a:rPr>
              <a:t>оно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поместилось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14104" y="2365248"/>
            <a:ext cx="2977896" cy="3326891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240011" y="2392679"/>
            <a:ext cx="2952115" cy="32099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25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Изменения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ответа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задания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краткой</a:t>
            </a:r>
            <a:endParaRPr sz="1200">
              <a:latin typeface="Tahoma"/>
              <a:cs typeface="Tahoma"/>
            </a:endParaRPr>
          </a:p>
          <a:p>
            <a:pPr marL="92710">
              <a:lnSpc>
                <a:spcPct val="100000"/>
              </a:lnSpc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части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внести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поле</a:t>
            </a:r>
            <a:endParaRPr sz="1200">
              <a:latin typeface="Tahoma"/>
              <a:cs typeface="Tahoma"/>
            </a:endParaRPr>
          </a:p>
          <a:p>
            <a:pPr marL="92710" marR="586105">
              <a:lnSpc>
                <a:spcPct val="100000"/>
              </a:lnSpc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«Замена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ошибочных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на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задания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кратким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ответом»</a:t>
            </a:r>
            <a:endParaRPr sz="1200">
              <a:latin typeface="Tahoma"/>
              <a:cs typeface="Tahoma"/>
            </a:endParaRPr>
          </a:p>
          <a:p>
            <a:pPr marL="92710" marR="428625">
              <a:lnSpc>
                <a:spcPct val="107500"/>
              </a:lnSpc>
              <a:spcBef>
                <a:spcPts val="785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Внести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исправления 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нужно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одним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из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следующих</a:t>
            </a:r>
            <a:r>
              <a:rPr sz="12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способов:</a:t>
            </a:r>
            <a:endParaRPr sz="1200">
              <a:latin typeface="Tahoma"/>
              <a:cs typeface="Tahoma"/>
            </a:endParaRPr>
          </a:p>
          <a:p>
            <a:pPr marL="218440" indent="-125730">
              <a:lnSpc>
                <a:spcPct val="100000"/>
              </a:lnSpc>
              <a:spcBef>
                <a:spcPts val="695"/>
              </a:spcBef>
              <a:buChar char="–"/>
              <a:tabLst>
                <a:tab pos="218440" algn="l"/>
              </a:tabLst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записать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новые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символы</a:t>
            </a:r>
            <a:endParaRPr sz="1200">
              <a:latin typeface="Tahoma"/>
              <a:cs typeface="Tahoma"/>
            </a:endParaRPr>
          </a:p>
          <a:p>
            <a:pPr marL="92710" marR="228600">
              <a:lnSpc>
                <a:spcPct val="106700"/>
              </a:lnSpc>
              <a:spcBef>
                <a:spcPts val="10"/>
              </a:spcBef>
            </a:pP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(цифры,</a:t>
            </a:r>
            <a:r>
              <a:rPr sz="1200" i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буквы)</a:t>
            </a:r>
            <a:r>
              <a:rPr sz="1200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более</a:t>
            </a:r>
            <a:r>
              <a:rPr sz="1200" i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жирным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шрифтом</a:t>
            </a:r>
            <a:r>
              <a:rPr sz="1200" i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поверх</a:t>
            </a:r>
            <a:r>
              <a:rPr sz="1200" i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ранее</a:t>
            </a:r>
            <a:r>
              <a:rPr sz="1200" i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написанных символов</a:t>
            </a:r>
            <a:r>
              <a:rPr sz="1200" i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(цифр,</a:t>
            </a:r>
            <a:r>
              <a:rPr sz="1200" i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букв);</a:t>
            </a:r>
            <a:endParaRPr sz="1200">
              <a:latin typeface="Arial"/>
              <a:cs typeface="Arial"/>
            </a:endParaRPr>
          </a:p>
          <a:p>
            <a:pPr marL="92710" marR="139065" indent="125730">
              <a:lnSpc>
                <a:spcPct val="100000"/>
              </a:lnSpc>
              <a:spcBef>
                <a:spcPts val="720"/>
              </a:spcBef>
              <a:buChar char="–"/>
              <a:tabLst>
                <a:tab pos="218440" algn="l"/>
              </a:tabLst>
            </a:pP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зачеркнуть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или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заштриховать</a:t>
            </a:r>
            <a:r>
              <a:rPr sz="12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ранее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написанные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символы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i="1" dirty="0">
                <a:solidFill>
                  <a:srgbClr val="001F5F"/>
                </a:solidFill>
                <a:latin typeface="Arial"/>
                <a:cs typeface="Arial"/>
              </a:rPr>
              <a:t>(цифры,</a:t>
            </a:r>
            <a:r>
              <a:rPr sz="1200" i="1" spc="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буквы)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заполнить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свободные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клеточки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справа</a:t>
            </a:r>
            <a:r>
              <a:rPr sz="12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новыми</a:t>
            </a:r>
            <a:r>
              <a:rPr sz="1200" spc="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символами</a:t>
            </a:r>
            <a:r>
              <a:rPr sz="1200" spc="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i="1" spc="-10" dirty="0">
                <a:solidFill>
                  <a:srgbClr val="001F5F"/>
                </a:solidFill>
                <a:latin typeface="Arial"/>
                <a:cs typeface="Arial"/>
              </a:rPr>
              <a:t>(цифрами, буквами)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3652" y="5052059"/>
            <a:ext cx="1917700" cy="11690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40640" rIns="0" bIns="0" rtlCol="0">
            <a:spAutoFit/>
          </a:bodyPr>
          <a:lstStyle/>
          <a:p>
            <a:pPr marL="645795">
              <a:lnSpc>
                <a:spcPct val="100000"/>
              </a:lnSpc>
              <a:spcBef>
                <a:spcPts val="320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ВАЖНО!</a:t>
            </a:r>
            <a:endParaRPr sz="1400">
              <a:latin typeface="Arial"/>
              <a:cs typeface="Arial"/>
            </a:endParaRPr>
          </a:p>
          <a:p>
            <a:pPr marL="174625" marR="167640" algn="ctr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Отметки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ставятся только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endParaRPr sz="1400">
              <a:latin typeface="Arial"/>
              <a:cs typeface="Arial"/>
            </a:endParaRPr>
          </a:p>
          <a:p>
            <a:pPr marL="1905" algn="ctr">
              <a:lnSpc>
                <a:spcPts val="166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наличии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данного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60"/>
              </a:lnSpc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факта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353811" y="1339596"/>
            <a:ext cx="3884929" cy="137160"/>
            <a:chOff x="5353811" y="1339596"/>
            <a:chExt cx="3884929" cy="137160"/>
          </a:xfrm>
        </p:grpSpPr>
        <p:sp>
          <p:nvSpPr>
            <p:cNvPr id="25" name="object 25"/>
            <p:cNvSpPr/>
            <p:nvPr/>
          </p:nvSpPr>
          <p:spPr>
            <a:xfrm>
              <a:off x="5359907" y="1345692"/>
              <a:ext cx="193675" cy="114300"/>
            </a:xfrm>
            <a:custGeom>
              <a:avLst/>
              <a:gdLst/>
              <a:ahLst/>
              <a:cxnLst/>
              <a:rect l="l" t="t" r="r" b="b"/>
              <a:pathLst>
                <a:path w="193675" h="114300">
                  <a:moveTo>
                    <a:pt x="19354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93548" y="1143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59907" y="1345692"/>
              <a:ext cx="193675" cy="114300"/>
            </a:xfrm>
            <a:custGeom>
              <a:avLst/>
              <a:gdLst/>
              <a:ahLst/>
              <a:cxnLst/>
              <a:rect l="l" t="t" r="r" b="b"/>
              <a:pathLst>
                <a:path w="193675" h="114300">
                  <a:moveTo>
                    <a:pt x="0" y="114300"/>
                  </a:moveTo>
                  <a:lnTo>
                    <a:pt x="193548" y="1143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037320" y="1356360"/>
              <a:ext cx="195580" cy="114300"/>
            </a:xfrm>
            <a:custGeom>
              <a:avLst/>
              <a:gdLst/>
              <a:ahLst/>
              <a:cxnLst/>
              <a:rect l="l" t="t" r="r" b="b"/>
              <a:pathLst>
                <a:path w="195579" h="114300">
                  <a:moveTo>
                    <a:pt x="195072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95072" y="1143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037320" y="1356360"/>
              <a:ext cx="195580" cy="114300"/>
            </a:xfrm>
            <a:custGeom>
              <a:avLst/>
              <a:gdLst/>
              <a:ahLst/>
              <a:cxnLst/>
              <a:rect l="l" t="t" r="r" b="b"/>
              <a:pathLst>
                <a:path w="195579" h="114300">
                  <a:moveTo>
                    <a:pt x="0" y="114300"/>
                  </a:moveTo>
                  <a:lnTo>
                    <a:pt x="195072" y="1143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21729" y="1047750"/>
            <a:ext cx="0" cy="5513705"/>
          </a:xfrm>
          <a:custGeom>
            <a:avLst/>
            <a:gdLst/>
            <a:ahLst/>
            <a:cxnLst/>
            <a:rect l="l" t="t" r="r" b="b"/>
            <a:pathLst>
              <a:path h="5513705">
                <a:moveTo>
                  <a:pt x="0" y="0"/>
                </a:moveTo>
                <a:lnTo>
                  <a:pt x="0" y="5513209"/>
                </a:lnTo>
              </a:path>
            </a:pathLst>
          </a:custGeom>
          <a:ln w="19812">
            <a:solidFill>
              <a:srgbClr val="AE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808" rIns="0" bIns="0" rtlCol="0">
            <a:spAutoFit/>
          </a:bodyPr>
          <a:lstStyle/>
          <a:p>
            <a:pPr marL="40894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Проведение</a:t>
            </a:r>
            <a:r>
              <a:rPr spc="-12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</a:t>
            </a:r>
            <a:r>
              <a:rPr spc="-12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13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аудитории</a:t>
            </a:r>
            <a:r>
              <a:rPr spc="-85" dirty="0">
                <a:solidFill>
                  <a:srgbClr val="252525"/>
                </a:solidFill>
              </a:rPr>
              <a:t> </a:t>
            </a:r>
            <a:r>
              <a:rPr spc="-25" dirty="0">
                <a:solidFill>
                  <a:srgbClr val="252525"/>
                </a:solidFill>
              </a:rPr>
              <a:t>ППЭ</a:t>
            </a:r>
          </a:p>
        </p:txBody>
      </p:sp>
      <p:sp>
        <p:nvSpPr>
          <p:cNvPr id="4" name="object 4"/>
          <p:cNvSpPr/>
          <p:nvPr/>
        </p:nvSpPr>
        <p:spPr>
          <a:xfrm>
            <a:off x="1201674" y="5282946"/>
            <a:ext cx="0" cy="855344"/>
          </a:xfrm>
          <a:custGeom>
            <a:avLst/>
            <a:gdLst/>
            <a:ahLst/>
            <a:cxnLst/>
            <a:rect l="l" t="t" r="r" b="b"/>
            <a:pathLst>
              <a:path h="855345">
                <a:moveTo>
                  <a:pt x="0" y="0"/>
                </a:moveTo>
                <a:lnTo>
                  <a:pt x="0" y="855294"/>
                </a:lnTo>
              </a:path>
            </a:pathLst>
          </a:custGeom>
          <a:ln w="19812">
            <a:solidFill>
              <a:srgbClr val="2DA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2816" y="5355335"/>
            <a:ext cx="536575" cy="635635"/>
          </a:xfrm>
          <a:custGeom>
            <a:avLst/>
            <a:gdLst/>
            <a:ahLst/>
            <a:cxnLst/>
            <a:rect l="l" t="t" r="r" b="b"/>
            <a:pathLst>
              <a:path w="536575" h="635635">
                <a:moveTo>
                  <a:pt x="74625" y="65405"/>
                </a:moveTo>
                <a:lnTo>
                  <a:pt x="72339" y="54483"/>
                </a:lnTo>
                <a:lnTo>
                  <a:pt x="66319" y="45275"/>
                </a:lnTo>
                <a:lnTo>
                  <a:pt x="57810" y="38938"/>
                </a:lnTo>
                <a:lnTo>
                  <a:pt x="48056" y="36576"/>
                </a:lnTo>
                <a:lnTo>
                  <a:pt x="37350" y="38938"/>
                </a:lnTo>
                <a:lnTo>
                  <a:pt x="28359" y="45275"/>
                </a:lnTo>
                <a:lnTo>
                  <a:pt x="22161" y="54483"/>
                </a:lnTo>
                <a:lnTo>
                  <a:pt x="19862" y="65405"/>
                </a:lnTo>
                <a:lnTo>
                  <a:pt x="19862" y="168783"/>
                </a:lnTo>
                <a:lnTo>
                  <a:pt x="35407" y="170027"/>
                </a:lnTo>
                <a:lnTo>
                  <a:pt x="49720" y="173647"/>
                </a:lnTo>
                <a:lnTo>
                  <a:pt x="62801" y="179501"/>
                </a:lnTo>
                <a:lnTo>
                  <a:pt x="74625" y="187452"/>
                </a:lnTo>
                <a:lnTo>
                  <a:pt x="74625" y="65405"/>
                </a:lnTo>
                <a:close/>
              </a:path>
              <a:path w="536575" h="635635">
                <a:moveTo>
                  <a:pt x="163017" y="26924"/>
                </a:moveTo>
                <a:lnTo>
                  <a:pt x="160794" y="16344"/>
                </a:lnTo>
                <a:lnTo>
                  <a:pt x="154940" y="7797"/>
                </a:lnTo>
                <a:lnTo>
                  <a:pt x="146672" y="2082"/>
                </a:lnTo>
                <a:lnTo>
                  <a:pt x="137198" y="0"/>
                </a:lnTo>
                <a:lnTo>
                  <a:pt x="126784" y="2082"/>
                </a:lnTo>
                <a:lnTo>
                  <a:pt x="118046" y="7797"/>
                </a:lnTo>
                <a:lnTo>
                  <a:pt x="112014" y="16344"/>
                </a:lnTo>
                <a:lnTo>
                  <a:pt x="109778" y="26924"/>
                </a:lnTo>
                <a:lnTo>
                  <a:pt x="109778" y="193421"/>
                </a:lnTo>
                <a:lnTo>
                  <a:pt x="113004" y="193421"/>
                </a:lnTo>
                <a:lnTo>
                  <a:pt x="122618" y="183946"/>
                </a:lnTo>
                <a:lnTo>
                  <a:pt x="134378" y="175729"/>
                </a:lnTo>
                <a:lnTo>
                  <a:pt x="147942" y="168757"/>
                </a:lnTo>
                <a:lnTo>
                  <a:pt x="163017" y="163068"/>
                </a:lnTo>
                <a:lnTo>
                  <a:pt x="163017" y="26924"/>
                </a:lnTo>
                <a:close/>
              </a:path>
              <a:path w="536575" h="635635">
                <a:moveTo>
                  <a:pt x="252984" y="518756"/>
                </a:moveTo>
                <a:lnTo>
                  <a:pt x="215671" y="483260"/>
                </a:lnTo>
                <a:lnTo>
                  <a:pt x="214249" y="490461"/>
                </a:lnTo>
                <a:lnTo>
                  <a:pt x="210400" y="496366"/>
                </a:lnTo>
                <a:lnTo>
                  <a:pt x="204736" y="500367"/>
                </a:lnTo>
                <a:lnTo>
                  <a:pt x="197853" y="501840"/>
                </a:lnTo>
                <a:lnTo>
                  <a:pt x="190957" y="500367"/>
                </a:lnTo>
                <a:lnTo>
                  <a:pt x="185267" y="496366"/>
                </a:lnTo>
                <a:lnTo>
                  <a:pt x="181406" y="490461"/>
                </a:lnTo>
                <a:lnTo>
                  <a:pt x="179997" y="483260"/>
                </a:lnTo>
                <a:lnTo>
                  <a:pt x="179997" y="442607"/>
                </a:lnTo>
                <a:lnTo>
                  <a:pt x="177330" y="421513"/>
                </a:lnTo>
                <a:lnTo>
                  <a:pt x="157429" y="384365"/>
                </a:lnTo>
                <a:lnTo>
                  <a:pt x="117995" y="359105"/>
                </a:lnTo>
                <a:lnTo>
                  <a:pt x="92443" y="354647"/>
                </a:lnTo>
                <a:lnTo>
                  <a:pt x="85547" y="353174"/>
                </a:lnTo>
                <a:lnTo>
                  <a:pt x="79857" y="349173"/>
                </a:lnTo>
                <a:lnTo>
                  <a:pt x="75996" y="343255"/>
                </a:lnTo>
                <a:lnTo>
                  <a:pt x="74587" y="336067"/>
                </a:lnTo>
                <a:lnTo>
                  <a:pt x="74587" y="271741"/>
                </a:lnTo>
                <a:lnTo>
                  <a:pt x="70040" y="244309"/>
                </a:lnTo>
                <a:lnTo>
                  <a:pt x="57759" y="223520"/>
                </a:lnTo>
                <a:lnTo>
                  <a:pt x="39700" y="210350"/>
                </a:lnTo>
                <a:lnTo>
                  <a:pt x="17856" y="205740"/>
                </a:lnTo>
                <a:lnTo>
                  <a:pt x="10960" y="207264"/>
                </a:lnTo>
                <a:lnTo>
                  <a:pt x="5270" y="211480"/>
                </a:lnTo>
                <a:lnTo>
                  <a:pt x="1409" y="217906"/>
                </a:lnTo>
                <a:lnTo>
                  <a:pt x="0" y="226060"/>
                </a:lnTo>
                <a:lnTo>
                  <a:pt x="0" y="405396"/>
                </a:lnTo>
                <a:lnTo>
                  <a:pt x="8724" y="455117"/>
                </a:lnTo>
                <a:lnTo>
                  <a:pt x="35674" y="498462"/>
                </a:lnTo>
                <a:lnTo>
                  <a:pt x="68097" y="525526"/>
                </a:lnTo>
                <a:lnTo>
                  <a:pt x="72986" y="528916"/>
                </a:lnTo>
                <a:lnTo>
                  <a:pt x="74587" y="534009"/>
                </a:lnTo>
                <a:lnTo>
                  <a:pt x="74587" y="598297"/>
                </a:lnTo>
                <a:lnTo>
                  <a:pt x="56769" y="598297"/>
                </a:lnTo>
                <a:lnTo>
                  <a:pt x="48933" y="599782"/>
                </a:lnTo>
                <a:lnTo>
                  <a:pt x="42773" y="603783"/>
                </a:lnTo>
                <a:lnTo>
                  <a:pt x="38747" y="609701"/>
                </a:lnTo>
                <a:lnTo>
                  <a:pt x="37312" y="616877"/>
                </a:lnTo>
                <a:lnTo>
                  <a:pt x="38747" y="624078"/>
                </a:lnTo>
                <a:lnTo>
                  <a:pt x="42773" y="630008"/>
                </a:lnTo>
                <a:lnTo>
                  <a:pt x="48933" y="634034"/>
                </a:lnTo>
                <a:lnTo>
                  <a:pt x="56769" y="635508"/>
                </a:lnTo>
                <a:lnTo>
                  <a:pt x="252984" y="635508"/>
                </a:lnTo>
                <a:lnTo>
                  <a:pt x="252984" y="518756"/>
                </a:lnTo>
                <a:close/>
              </a:path>
              <a:path w="536575" h="635635">
                <a:moveTo>
                  <a:pt x="252984" y="83439"/>
                </a:moveTo>
                <a:lnTo>
                  <a:pt x="250761" y="72783"/>
                </a:lnTo>
                <a:lnTo>
                  <a:pt x="244894" y="64198"/>
                </a:lnTo>
                <a:lnTo>
                  <a:pt x="236626" y="58483"/>
                </a:lnTo>
                <a:lnTo>
                  <a:pt x="227139" y="56388"/>
                </a:lnTo>
                <a:lnTo>
                  <a:pt x="216687" y="58483"/>
                </a:lnTo>
                <a:lnTo>
                  <a:pt x="207924" y="64198"/>
                </a:lnTo>
                <a:lnTo>
                  <a:pt x="201879" y="72783"/>
                </a:lnTo>
                <a:lnTo>
                  <a:pt x="199644" y="83439"/>
                </a:lnTo>
                <a:lnTo>
                  <a:pt x="199644" y="161163"/>
                </a:lnTo>
                <a:lnTo>
                  <a:pt x="214795" y="163169"/>
                </a:lnTo>
                <a:lnTo>
                  <a:pt x="228727" y="166738"/>
                </a:lnTo>
                <a:lnTo>
                  <a:pt x="241452" y="172186"/>
                </a:lnTo>
                <a:lnTo>
                  <a:pt x="252984" y="179832"/>
                </a:lnTo>
                <a:lnTo>
                  <a:pt x="252984" y="83439"/>
                </a:lnTo>
                <a:close/>
              </a:path>
              <a:path w="536575" h="635635">
                <a:moveTo>
                  <a:pt x="341376" y="83439"/>
                </a:moveTo>
                <a:lnTo>
                  <a:pt x="339153" y="72783"/>
                </a:lnTo>
                <a:lnTo>
                  <a:pt x="333286" y="64198"/>
                </a:lnTo>
                <a:lnTo>
                  <a:pt x="325018" y="58483"/>
                </a:lnTo>
                <a:lnTo>
                  <a:pt x="315531" y="56388"/>
                </a:lnTo>
                <a:lnTo>
                  <a:pt x="305079" y="58483"/>
                </a:lnTo>
                <a:lnTo>
                  <a:pt x="296316" y="64198"/>
                </a:lnTo>
                <a:lnTo>
                  <a:pt x="290271" y="72783"/>
                </a:lnTo>
                <a:lnTo>
                  <a:pt x="288036" y="83439"/>
                </a:lnTo>
                <a:lnTo>
                  <a:pt x="288036" y="179832"/>
                </a:lnTo>
                <a:lnTo>
                  <a:pt x="300672" y="172885"/>
                </a:lnTo>
                <a:lnTo>
                  <a:pt x="314083" y="167360"/>
                </a:lnTo>
                <a:lnTo>
                  <a:pt x="327799" y="163410"/>
                </a:lnTo>
                <a:lnTo>
                  <a:pt x="341376" y="161163"/>
                </a:lnTo>
                <a:lnTo>
                  <a:pt x="341376" y="83439"/>
                </a:lnTo>
                <a:close/>
              </a:path>
              <a:path w="536575" h="635635">
                <a:moveTo>
                  <a:pt x="430403" y="269481"/>
                </a:moveTo>
                <a:lnTo>
                  <a:pt x="408101" y="223139"/>
                </a:lnTo>
                <a:lnTo>
                  <a:pt x="368465" y="202717"/>
                </a:lnTo>
                <a:lnTo>
                  <a:pt x="353009" y="201168"/>
                </a:lnTo>
                <a:lnTo>
                  <a:pt x="338277" y="202717"/>
                </a:lnTo>
                <a:lnTo>
                  <a:pt x="323850" y="207111"/>
                </a:lnTo>
                <a:lnTo>
                  <a:pt x="310642" y="214033"/>
                </a:lnTo>
                <a:lnTo>
                  <a:pt x="299567" y="223139"/>
                </a:lnTo>
                <a:lnTo>
                  <a:pt x="275234" y="248373"/>
                </a:lnTo>
                <a:lnTo>
                  <a:pt x="250964" y="223139"/>
                </a:lnTo>
                <a:lnTo>
                  <a:pt x="239141" y="214033"/>
                </a:lnTo>
                <a:lnTo>
                  <a:pt x="225806" y="207111"/>
                </a:lnTo>
                <a:lnTo>
                  <a:pt x="211264" y="202717"/>
                </a:lnTo>
                <a:lnTo>
                  <a:pt x="195821" y="201168"/>
                </a:lnTo>
                <a:lnTo>
                  <a:pt x="181063" y="202717"/>
                </a:lnTo>
                <a:lnTo>
                  <a:pt x="140728" y="223139"/>
                </a:lnTo>
                <a:lnTo>
                  <a:pt x="114414" y="269481"/>
                </a:lnTo>
                <a:lnTo>
                  <a:pt x="115214" y="295668"/>
                </a:lnTo>
                <a:lnTo>
                  <a:pt x="124523" y="320890"/>
                </a:lnTo>
                <a:lnTo>
                  <a:pt x="159486" y="335953"/>
                </a:lnTo>
                <a:lnTo>
                  <a:pt x="187921" y="361594"/>
                </a:lnTo>
                <a:lnTo>
                  <a:pt x="208153" y="395122"/>
                </a:lnTo>
                <a:lnTo>
                  <a:pt x="218503" y="433870"/>
                </a:lnTo>
                <a:lnTo>
                  <a:pt x="271995" y="486156"/>
                </a:lnTo>
                <a:lnTo>
                  <a:pt x="327088" y="433870"/>
                </a:lnTo>
                <a:lnTo>
                  <a:pt x="336308" y="395605"/>
                </a:lnTo>
                <a:lnTo>
                  <a:pt x="355866" y="362851"/>
                </a:lnTo>
                <a:lnTo>
                  <a:pt x="384530" y="337375"/>
                </a:lnTo>
                <a:lnTo>
                  <a:pt x="421119" y="320890"/>
                </a:lnTo>
                <a:lnTo>
                  <a:pt x="430009" y="295668"/>
                </a:lnTo>
                <a:lnTo>
                  <a:pt x="430403" y="269481"/>
                </a:lnTo>
                <a:close/>
              </a:path>
              <a:path w="536575" h="635635">
                <a:moveTo>
                  <a:pt x="431292" y="28702"/>
                </a:moveTo>
                <a:lnTo>
                  <a:pt x="429069" y="18732"/>
                </a:lnTo>
                <a:lnTo>
                  <a:pt x="423214" y="10020"/>
                </a:lnTo>
                <a:lnTo>
                  <a:pt x="414921" y="3860"/>
                </a:lnTo>
                <a:lnTo>
                  <a:pt x="405422" y="1524"/>
                </a:lnTo>
                <a:lnTo>
                  <a:pt x="395008" y="3632"/>
                </a:lnTo>
                <a:lnTo>
                  <a:pt x="386270" y="9398"/>
                </a:lnTo>
                <a:lnTo>
                  <a:pt x="380238" y="18034"/>
                </a:lnTo>
                <a:lnTo>
                  <a:pt x="378002" y="28702"/>
                </a:lnTo>
                <a:lnTo>
                  <a:pt x="378002" y="167640"/>
                </a:lnTo>
                <a:lnTo>
                  <a:pt x="392226" y="171411"/>
                </a:lnTo>
                <a:lnTo>
                  <a:pt x="405853" y="177736"/>
                </a:lnTo>
                <a:lnTo>
                  <a:pt x="418871" y="186651"/>
                </a:lnTo>
                <a:lnTo>
                  <a:pt x="431292" y="198120"/>
                </a:lnTo>
                <a:lnTo>
                  <a:pt x="431292" y="28702"/>
                </a:lnTo>
                <a:close/>
              </a:path>
              <a:path w="536575" h="635635">
                <a:moveTo>
                  <a:pt x="519633" y="65405"/>
                </a:moveTo>
                <a:lnTo>
                  <a:pt x="517410" y="54483"/>
                </a:lnTo>
                <a:lnTo>
                  <a:pt x="511556" y="45275"/>
                </a:lnTo>
                <a:lnTo>
                  <a:pt x="503288" y="38938"/>
                </a:lnTo>
                <a:lnTo>
                  <a:pt x="493814" y="36576"/>
                </a:lnTo>
                <a:lnTo>
                  <a:pt x="483400" y="38938"/>
                </a:lnTo>
                <a:lnTo>
                  <a:pt x="474662" y="45275"/>
                </a:lnTo>
                <a:lnTo>
                  <a:pt x="468630" y="54483"/>
                </a:lnTo>
                <a:lnTo>
                  <a:pt x="466394" y="65405"/>
                </a:lnTo>
                <a:lnTo>
                  <a:pt x="466394" y="185928"/>
                </a:lnTo>
                <a:lnTo>
                  <a:pt x="478332" y="178727"/>
                </a:lnTo>
                <a:lnTo>
                  <a:pt x="491794" y="172783"/>
                </a:lnTo>
                <a:lnTo>
                  <a:pt x="505866" y="168757"/>
                </a:lnTo>
                <a:lnTo>
                  <a:pt x="519633" y="167259"/>
                </a:lnTo>
                <a:lnTo>
                  <a:pt x="519633" y="65405"/>
                </a:lnTo>
                <a:close/>
              </a:path>
              <a:path w="536575" h="635635">
                <a:moveTo>
                  <a:pt x="536397" y="221361"/>
                </a:moveTo>
                <a:lnTo>
                  <a:pt x="534974" y="214160"/>
                </a:lnTo>
                <a:lnTo>
                  <a:pt x="531126" y="208216"/>
                </a:lnTo>
                <a:lnTo>
                  <a:pt x="525462" y="204190"/>
                </a:lnTo>
                <a:lnTo>
                  <a:pt x="518579" y="202692"/>
                </a:lnTo>
                <a:lnTo>
                  <a:pt x="496011" y="207505"/>
                </a:lnTo>
                <a:lnTo>
                  <a:pt x="478002" y="220878"/>
                </a:lnTo>
                <a:lnTo>
                  <a:pt x="466077" y="241236"/>
                </a:lnTo>
                <a:lnTo>
                  <a:pt x="461772" y="266979"/>
                </a:lnTo>
                <a:lnTo>
                  <a:pt x="461772" y="331203"/>
                </a:lnTo>
                <a:lnTo>
                  <a:pt x="460324" y="338404"/>
                </a:lnTo>
                <a:lnTo>
                  <a:pt x="456298" y="344322"/>
                </a:lnTo>
                <a:lnTo>
                  <a:pt x="450138" y="348348"/>
                </a:lnTo>
                <a:lnTo>
                  <a:pt x="442302" y="349821"/>
                </a:lnTo>
                <a:lnTo>
                  <a:pt x="429221" y="351015"/>
                </a:lnTo>
                <a:lnTo>
                  <a:pt x="416750" y="354266"/>
                </a:lnTo>
                <a:lnTo>
                  <a:pt x="380085" y="380987"/>
                </a:lnTo>
                <a:lnTo>
                  <a:pt x="362115" y="421132"/>
                </a:lnTo>
                <a:lnTo>
                  <a:pt x="359537" y="442760"/>
                </a:lnTo>
                <a:lnTo>
                  <a:pt x="359537" y="483387"/>
                </a:lnTo>
                <a:lnTo>
                  <a:pt x="358114" y="490575"/>
                </a:lnTo>
                <a:lnTo>
                  <a:pt x="354279" y="496481"/>
                </a:lnTo>
                <a:lnTo>
                  <a:pt x="348602" y="500481"/>
                </a:lnTo>
                <a:lnTo>
                  <a:pt x="341718" y="501954"/>
                </a:lnTo>
                <a:lnTo>
                  <a:pt x="334822" y="500481"/>
                </a:lnTo>
                <a:lnTo>
                  <a:pt x="329133" y="496481"/>
                </a:lnTo>
                <a:lnTo>
                  <a:pt x="325272" y="490575"/>
                </a:lnTo>
                <a:lnTo>
                  <a:pt x="323850" y="483387"/>
                </a:lnTo>
                <a:lnTo>
                  <a:pt x="286562" y="518858"/>
                </a:lnTo>
                <a:lnTo>
                  <a:pt x="286562" y="635508"/>
                </a:lnTo>
                <a:lnTo>
                  <a:pt x="482892" y="635508"/>
                </a:lnTo>
                <a:lnTo>
                  <a:pt x="490702" y="634034"/>
                </a:lnTo>
                <a:lnTo>
                  <a:pt x="496862" y="630008"/>
                </a:lnTo>
                <a:lnTo>
                  <a:pt x="500900" y="624078"/>
                </a:lnTo>
                <a:lnTo>
                  <a:pt x="502348" y="616889"/>
                </a:lnTo>
                <a:lnTo>
                  <a:pt x="500900" y="609714"/>
                </a:lnTo>
                <a:lnTo>
                  <a:pt x="496862" y="603808"/>
                </a:lnTo>
                <a:lnTo>
                  <a:pt x="490702" y="599808"/>
                </a:lnTo>
                <a:lnTo>
                  <a:pt x="482892" y="598322"/>
                </a:lnTo>
                <a:lnTo>
                  <a:pt x="465010" y="598322"/>
                </a:lnTo>
                <a:lnTo>
                  <a:pt x="465010" y="534085"/>
                </a:lnTo>
                <a:lnTo>
                  <a:pt x="466661" y="527329"/>
                </a:lnTo>
                <a:lnTo>
                  <a:pt x="471500" y="525614"/>
                </a:lnTo>
                <a:lnTo>
                  <a:pt x="499110" y="493522"/>
                </a:lnTo>
                <a:lnTo>
                  <a:pt x="515188" y="473519"/>
                </a:lnTo>
                <a:lnTo>
                  <a:pt x="526859" y="451459"/>
                </a:lnTo>
                <a:lnTo>
                  <a:pt x="533984" y="427189"/>
                </a:lnTo>
                <a:lnTo>
                  <a:pt x="536397" y="400532"/>
                </a:lnTo>
                <a:lnTo>
                  <a:pt x="536397" y="22136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525893" y="1431416"/>
            <a:ext cx="407162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Проверять</a:t>
            </a:r>
            <a:r>
              <a:rPr sz="1400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комплектность</a:t>
            </a:r>
            <a:r>
              <a:rPr sz="1400" spc="-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12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4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черновиков</a:t>
            </a:r>
            <a:r>
              <a:rPr sz="14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при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выходе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из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69380" y="1409699"/>
            <a:ext cx="612775" cy="645160"/>
          </a:xfrm>
          <a:custGeom>
            <a:avLst/>
            <a:gdLst/>
            <a:ahLst/>
            <a:cxnLst/>
            <a:rect l="l" t="t" r="r" b="b"/>
            <a:pathLst>
              <a:path w="612775" h="645160">
                <a:moveTo>
                  <a:pt x="612648" y="429514"/>
                </a:moveTo>
                <a:lnTo>
                  <a:pt x="607822" y="422783"/>
                </a:lnTo>
                <a:lnTo>
                  <a:pt x="604520" y="419354"/>
                </a:lnTo>
                <a:lnTo>
                  <a:pt x="575564" y="400812"/>
                </a:lnTo>
                <a:lnTo>
                  <a:pt x="315976" y="568960"/>
                </a:lnTo>
                <a:lnTo>
                  <a:pt x="314325" y="570611"/>
                </a:lnTo>
                <a:lnTo>
                  <a:pt x="299847" y="570611"/>
                </a:lnTo>
                <a:lnTo>
                  <a:pt x="296672" y="568960"/>
                </a:lnTo>
                <a:lnTo>
                  <a:pt x="35433" y="400812"/>
                </a:lnTo>
                <a:lnTo>
                  <a:pt x="8128" y="419354"/>
                </a:lnTo>
                <a:lnTo>
                  <a:pt x="1651" y="422783"/>
                </a:lnTo>
                <a:lnTo>
                  <a:pt x="0" y="427736"/>
                </a:lnTo>
                <a:lnTo>
                  <a:pt x="0" y="442849"/>
                </a:lnTo>
                <a:lnTo>
                  <a:pt x="3175" y="447929"/>
                </a:lnTo>
                <a:lnTo>
                  <a:pt x="8128" y="453009"/>
                </a:lnTo>
                <a:lnTo>
                  <a:pt x="296672" y="641223"/>
                </a:lnTo>
                <a:lnTo>
                  <a:pt x="298323" y="644652"/>
                </a:lnTo>
                <a:lnTo>
                  <a:pt x="312801" y="644652"/>
                </a:lnTo>
                <a:lnTo>
                  <a:pt x="315976" y="641223"/>
                </a:lnTo>
                <a:lnTo>
                  <a:pt x="604520" y="453009"/>
                </a:lnTo>
                <a:lnTo>
                  <a:pt x="610997" y="447929"/>
                </a:lnTo>
                <a:lnTo>
                  <a:pt x="612648" y="444627"/>
                </a:lnTo>
                <a:lnTo>
                  <a:pt x="612648" y="429514"/>
                </a:lnTo>
                <a:close/>
              </a:path>
              <a:path w="612775" h="645160">
                <a:moveTo>
                  <a:pt x="612648" y="318008"/>
                </a:moveTo>
                <a:lnTo>
                  <a:pt x="604520" y="309626"/>
                </a:lnTo>
                <a:lnTo>
                  <a:pt x="575564" y="289560"/>
                </a:lnTo>
                <a:lnTo>
                  <a:pt x="315976" y="460121"/>
                </a:lnTo>
                <a:lnTo>
                  <a:pt x="314325" y="461772"/>
                </a:lnTo>
                <a:lnTo>
                  <a:pt x="299847" y="461772"/>
                </a:lnTo>
                <a:lnTo>
                  <a:pt x="296672" y="460121"/>
                </a:lnTo>
                <a:lnTo>
                  <a:pt x="35433" y="289560"/>
                </a:lnTo>
                <a:lnTo>
                  <a:pt x="8128" y="309626"/>
                </a:lnTo>
                <a:lnTo>
                  <a:pt x="1651" y="312928"/>
                </a:lnTo>
                <a:lnTo>
                  <a:pt x="0" y="318008"/>
                </a:lnTo>
                <a:lnTo>
                  <a:pt x="0" y="334772"/>
                </a:lnTo>
                <a:lnTo>
                  <a:pt x="8128" y="343027"/>
                </a:lnTo>
                <a:lnTo>
                  <a:pt x="296672" y="528701"/>
                </a:lnTo>
                <a:lnTo>
                  <a:pt x="298323" y="530352"/>
                </a:lnTo>
                <a:lnTo>
                  <a:pt x="312801" y="530352"/>
                </a:lnTo>
                <a:lnTo>
                  <a:pt x="315976" y="528701"/>
                </a:lnTo>
                <a:lnTo>
                  <a:pt x="604520" y="343027"/>
                </a:lnTo>
                <a:lnTo>
                  <a:pt x="610997" y="338074"/>
                </a:lnTo>
                <a:lnTo>
                  <a:pt x="612648" y="334772"/>
                </a:lnTo>
                <a:lnTo>
                  <a:pt x="612648" y="318008"/>
                </a:lnTo>
                <a:close/>
              </a:path>
              <a:path w="612775" h="645160">
                <a:moveTo>
                  <a:pt x="612648" y="202565"/>
                </a:moveTo>
                <a:lnTo>
                  <a:pt x="315976" y="2540"/>
                </a:lnTo>
                <a:lnTo>
                  <a:pt x="309118" y="0"/>
                </a:lnTo>
                <a:lnTo>
                  <a:pt x="305816" y="0"/>
                </a:lnTo>
                <a:lnTo>
                  <a:pt x="302641" y="0"/>
                </a:lnTo>
                <a:lnTo>
                  <a:pt x="299847" y="889"/>
                </a:lnTo>
                <a:lnTo>
                  <a:pt x="298196" y="2540"/>
                </a:lnTo>
                <a:lnTo>
                  <a:pt x="9652" y="192532"/>
                </a:lnTo>
                <a:lnTo>
                  <a:pt x="3175" y="195834"/>
                </a:lnTo>
                <a:lnTo>
                  <a:pt x="1524" y="200914"/>
                </a:lnTo>
                <a:lnTo>
                  <a:pt x="1524" y="214376"/>
                </a:lnTo>
                <a:lnTo>
                  <a:pt x="4826" y="221107"/>
                </a:lnTo>
                <a:lnTo>
                  <a:pt x="9652" y="226187"/>
                </a:lnTo>
                <a:lnTo>
                  <a:pt x="295021" y="412877"/>
                </a:lnTo>
                <a:lnTo>
                  <a:pt x="298196" y="414528"/>
                </a:lnTo>
                <a:lnTo>
                  <a:pt x="311150" y="414528"/>
                </a:lnTo>
                <a:lnTo>
                  <a:pt x="315976" y="412877"/>
                </a:lnTo>
                <a:lnTo>
                  <a:pt x="604520" y="226187"/>
                </a:lnTo>
                <a:lnTo>
                  <a:pt x="612648" y="217805"/>
                </a:lnTo>
                <a:lnTo>
                  <a:pt x="612648" y="202565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56526" y="1271777"/>
            <a:ext cx="0" cy="855344"/>
          </a:xfrm>
          <a:custGeom>
            <a:avLst/>
            <a:gdLst/>
            <a:ahLst/>
            <a:cxnLst/>
            <a:rect l="l" t="t" r="r" b="b"/>
            <a:pathLst>
              <a:path h="855344">
                <a:moveTo>
                  <a:pt x="0" y="0"/>
                </a:moveTo>
                <a:lnTo>
                  <a:pt x="0" y="855345"/>
                </a:lnTo>
              </a:path>
            </a:pathLst>
          </a:custGeom>
          <a:ln w="19812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08302" y="1050417"/>
            <a:ext cx="4688840" cy="5460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Следить</a:t>
            </a:r>
            <a:r>
              <a:rPr sz="1600" b="1" spc="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за</a:t>
            </a: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соблюдением</a:t>
            </a:r>
            <a:r>
              <a:rPr sz="16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Порядка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 проведения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75" dirty="0">
                <a:solidFill>
                  <a:srgbClr val="001F5F"/>
                </a:solidFill>
                <a:latin typeface="Tahoma"/>
                <a:cs typeface="Tahoma"/>
              </a:rPr>
              <a:t>ГИА</a:t>
            </a:r>
            <a:r>
              <a:rPr sz="16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6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допускать:</a:t>
            </a:r>
            <a:endParaRPr sz="16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lr>
                <a:srgbClr val="00AF50"/>
              </a:buClr>
              <a:buChar char="►"/>
              <a:tabLst>
                <a:tab pos="298450" algn="l"/>
              </a:tabLst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разговоров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между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собой</a:t>
            </a:r>
            <a:endParaRPr sz="1400">
              <a:latin typeface="Tahoma"/>
              <a:cs typeface="Tahoma"/>
            </a:endParaRPr>
          </a:p>
          <a:p>
            <a:pPr marL="297815" marR="182880" indent="-285750">
              <a:lnSpc>
                <a:spcPct val="100000"/>
              </a:lnSpc>
              <a:spcBef>
                <a:spcPts val="600"/>
              </a:spcBef>
              <a:buClr>
                <a:srgbClr val="00AF50"/>
              </a:buClr>
              <a:buChar char="►"/>
              <a:tabLst>
                <a:tab pos="299085" algn="l"/>
              </a:tabLst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обмена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между участниками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любыми</a:t>
            </a:r>
            <a:r>
              <a:rPr sz="14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материалами 	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предметами</a:t>
            </a:r>
            <a:endParaRPr sz="14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lr>
                <a:srgbClr val="00AF50"/>
              </a:buClr>
              <a:buChar char="►"/>
              <a:tabLst>
                <a:tab pos="298450" algn="l"/>
              </a:tabLst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переписывания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участниками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заданий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из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КИМ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черновики;</a:t>
            </a:r>
            <a:endParaRPr sz="14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lr>
                <a:srgbClr val="00AF50"/>
              </a:buClr>
              <a:buChar char="►"/>
              <a:tabLst>
                <a:tab pos="298450" algn="l"/>
              </a:tabLst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произвольного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выхода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из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endParaRPr sz="14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lr>
                <a:srgbClr val="00AF50"/>
              </a:buClr>
              <a:buChar char="►"/>
              <a:tabLst>
                <a:tab pos="298450" algn="l"/>
              </a:tabLst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оказания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содействия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участникам,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том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числе</a:t>
            </a:r>
            <a:endParaRPr sz="1400">
              <a:latin typeface="Tahoma"/>
              <a:cs typeface="Tahoma"/>
            </a:endParaRPr>
          </a:p>
          <a:p>
            <a:pPr marL="299085" marR="165735" algn="r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передаче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им</a:t>
            </a:r>
            <a:r>
              <a:rPr sz="14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средств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связи, письменных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заметок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иных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средств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хранения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передачи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информации</a:t>
            </a:r>
            <a:endParaRPr sz="1400">
              <a:latin typeface="Tahoma"/>
              <a:cs typeface="Tahoma"/>
            </a:endParaRPr>
          </a:p>
          <a:p>
            <a:pPr marL="285750" marR="116839" indent="-285750" algn="r">
              <a:lnSpc>
                <a:spcPct val="100000"/>
              </a:lnSpc>
              <a:spcBef>
                <a:spcPts val="600"/>
              </a:spcBef>
              <a:buClr>
                <a:srgbClr val="00AF50"/>
              </a:buClr>
              <a:buChar char="►"/>
              <a:tabLst>
                <a:tab pos="285750" algn="l"/>
              </a:tabLst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выноса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из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аудиторий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черновиков,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13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бумажном</a:t>
            </a:r>
            <a:endParaRPr sz="1400">
              <a:latin typeface="Tahoma"/>
              <a:cs typeface="Tahoma"/>
            </a:endParaRPr>
          </a:p>
          <a:p>
            <a:pPr marL="299085" marR="958215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или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электронном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носителях,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письменных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принадлежностей,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письменных</a:t>
            </a:r>
            <a:r>
              <a:rPr sz="14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заметок</a:t>
            </a:r>
            <a:endParaRPr sz="14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lr>
                <a:srgbClr val="00AF50"/>
              </a:buClr>
              <a:buChar char="►"/>
              <a:tabLst>
                <a:tab pos="298450" algn="l"/>
              </a:tabLst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фотографирования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12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участниками,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а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также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организаторами</a:t>
            </a:r>
            <a:r>
              <a:rPr sz="14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или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техническими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специалистами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Следить</a:t>
            </a:r>
            <a:r>
              <a:rPr sz="1600" b="1" spc="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за состоянием</a:t>
            </a:r>
            <a:r>
              <a:rPr sz="16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здоровья</a:t>
            </a: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endParaRPr sz="16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При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ухудшении</a:t>
            </a:r>
            <a:r>
              <a:rPr sz="14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самочувствия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необходимо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направлять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их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медицинский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кабинет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сопровождении организатора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вне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напоминать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возможности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прийти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пересдачу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резервный</a:t>
            </a:r>
            <a:r>
              <a:rPr sz="1400" spc="-11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день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23010" y="1072133"/>
            <a:ext cx="0" cy="855344"/>
          </a:xfrm>
          <a:custGeom>
            <a:avLst/>
            <a:gdLst/>
            <a:ahLst/>
            <a:cxnLst/>
            <a:rect l="l" t="t" r="r" b="b"/>
            <a:pathLst>
              <a:path h="855344">
                <a:moveTo>
                  <a:pt x="0" y="0"/>
                </a:moveTo>
                <a:lnTo>
                  <a:pt x="0" y="855344"/>
                </a:lnTo>
              </a:path>
            </a:pathLst>
          </a:custGeom>
          <a:ln w="19812">
            <a:solidFill>
              <a:srgbClr val="084EA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25893" y="2552141"/>
            <a:ext cx="4547870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Фиксировать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каждый</a:t>
            </a:r>
            <a:r>
              <a:rPr sz="14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выход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из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форме</a:t>
            </a:r>
            <a:r>
              <a:rPr sz="14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55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12-04-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МАШ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01384" y="2529839"/>
            <a:ext cx="547370" cy="668020"/>
          </a:xfrm>
          <a:custGeom>
            <a:avLst/>
            <a:gdLst/>
            <a:ahLst/>
            <a:cxnLst/>
            <a:rect l="l" t="t" r="r" b="b"/>
            <a:pathLst>
              <a:path w="547370" h="668019">
                <a:moveTo>
                  <a:pt x="149987" y="88011"/>
                </a:moveTo>
                <a:lnTo>
                  <a:pt x="22351" y="88011"/>
                </a:lnTo>
                <a:lnTo>
                  <a:pt x="14144" y="89715"/>
                </a:lnTo>
                <a:lnTo>
                  <a:pt x="6984" y="94218"/>
                </a:lnTo>
                <a:lnTo>
                  <a:pt x="1920" y="100601"/>
                </a:lnTo>
                <a:lnTo>
                  <a:pt x="0" y="107950"/>
                </a:lnTo>
                <a:lnTo>
                  <a:pt x="0" y="645922"/>
                </a:lnTo>
                <a:lnTo>
                  <a:pt x="1920" y="654867"/>
                </a:lnTo>
                <a:lnTo>
                  <a:pt x="6984" y="661670"/>
                </a:lnTo>
                <a:lnTo>
                  <a:pt x="14144" y="665995"/>
                </a:lnTo>
                <a:lnTo>
                  <a:pt x="22351" y="667512"/>
                </a:lnTo>
                <a:lnTo>
                  <a:pt x="524763" y="667512"/>
                </a:lnTo>
                <a:lnTo>
                  <a:pt x="533667" y="665531"/>
                </a:lnTo>
                <a:lnTo>
                  <a:pt x="540750" y="660431"/>
                </a:lnTo>
                <a:lnTo>
                  <a:pt x="545427" y="653474"/>
                </a:lnTo>
                <a:lnTo>
                  <a:pt x="547115" y="645922"/>
                </a:lnTo>
                <a:lnTo>
                  <a:pt x="547115" y="562101"/>
                </a:lnTo>
                <a:lnTo>
                  <a:pt x="251967" y="562101"/>
                </a:lnTo>
                <a:lnTo>
                  <a:pt x="243709" y="561316"/>
                </a:lnTo>
                <a:lnTo>
                  <a:pt x="140335" y="464947"/>
                </a:lnTo>
                <a:lnTo>
                  <a:pt x="128428" y="434213"/>
                </a:lnTo>
                <a:lnTo>
                  <a:pt x="131405" y="417762"/>
                </a:lnTo>
                <a:lnTo>
                  <a:pt x="157511" y="389159"/>
                </a:lnTo>
                <a:lnTo>
                  <a:pt x="173862" y="386080"/>
                </a:lnTo>
                <a:lnTo>
                  <a:pt x="311817" y="386080"/>
                </a:lnTo>
                <a:lnTo>
                  <a:pt x="386080" y="308863"/>
                </a:lnTo>
                <a:lnTo>
                  <a:pt x="392787" y="304030"/>
                </a:lnTo>
                <a:lnTo>
                  <a:pt x="400018" y="300577"/>
                </a:lnTo>
                <a:lnTo>
                  <a:pt x="407227" y="298602"/>
                </a:lnTo>
                <a:lnTo>
                  <a:pt x="406497" y="298602"/>
                </a:lnTo>
                <a:lnTo>
                  <a:pt x="415289" y="297814"/>
                </a:lnTo>
                <a:lnTo>
                  <a:pt x="547115" y="297814"/>
                </a:lnTo>
                <a:lnTo>
                  <a:pt x="547115" y="131190"/>
                </a:lnTo>
                <a:lnTo>
                  <a:pt x="132334" y="131190"/>
                </a:lnTo>
                <a:lnTo>
                  <a:pt x="132334" y="107950"/>
                </a:lnTo>
                <a:lnTo>
                  <a:pt x="127635" y="107950"/>
                </a:lnTo>
                <a:lnTo>
                  <a:pt x="129555" y="99958"/>
                </a:lnTo>
                <a:lnTo>
                  <a:pt x="134619" y="93646"/>
                </a:lnTo>
                <a:lnTo>
                  <a:pt x="141779" y="89501"/>
                </a:lnTo>
                <a:lnTo>
                  <a:pt x="149987" y="88011"/>
                </a:lnTo>
                <a:close/>
              </a:path>
              <a:path w="547370" h="668019">
                <a:moveTo>
                  <a:pt x="547115" y="297814"/>
                </a:moveTo>
                <a:lnTo>
                  <a:pt x="415289" y="297814"/>
                </a:lnTo>
                <a:lnTo>
                  <a:pt x="423344" y="298602"/>
                </a:lnTo>
                <a:lnTo>
                  <a:pt x="431149" y="300974"/>
                </a:lnTo>
                <a:lnTo>
                  <a:pt x="438453" y="304940"/>
                </a:lnTo>
                <a:lnTo>
                  <a:pt x="445008" y="310514"/>
                </a:lnTo>
                <a:lnTo>
                  <a:pt x="449834" y="313817"/>
                </a:lnTo>
                <a:lnTo>
                  <a:pt x="458763" y="328126"/>
                </a:lnTo>
                <a:lnTo>
                  <a:pt x="461740" y="344757"/>
                </a:lnTo>
                <a:lnTo>
                  <a:pt x="458763" y="361697"/>
                </a:lnTo>
                <a:lnTo>
                  <a:pt x="282320" y="549529"/>
                </a:lnTo>
                <a:lnTo>
                  <a:pt x="251967" y="562101"/>
                </a:lnTo>
                <a:lnTo>
                  <a:pt x="547115" y="562101"/>
                </a:lnTo>
                <a:lnTo>
                  <a:pt x="547115" y="297814"/>
                </a:lnTo>
                <a:close/>
              </a:path>
              <a:path w="547370" h="668019">
                <a:moveTo>
                  <a:pt x="311817" y="386080"/>
                </a:moveTo>
                <a:lnTo>
                  <a:pt x="173862" y="386080"/>
                </a:lnTo>
                <a:lnTo>
                  <a:pt x="182195" y="386845"/>
                </a:lnTo>
                <a:lnTo>
                  <a:pt x="190230" y="389159"/>
                </a:lnTo>
                <a:lnTo>
                  <a:pt x="197669" y="393045"/>
                </a:lnTo>
                <a:lnTo>
                  <a:pt x="204215" y="398525"/>
                </a:lnTo>
                <a:lnTo>
                  <a:pt x="251967" y="448310"/>
                </a:lnTo>
                <a:lnTo>
                  <a:pt x="311817" y="386080"/>
                </a:lnTo>
                <a:close/>
              </a:path>
              <a:path w="547370" h="668019">
                <a:moveTo>
                  <a:pt x="524763" y="88011"/>
                </a:moveTo>
                <a:lnTo>
                  <a:pt x="401955" y="88011"/>
                </a:lnTo>
                <a:lnTo>
                  <a:pt x="409690" y="89715"/>
                </a:lnTo>
                <a:lnTo>
                  <a:pt x="415925" y="94218"/>
                </a:lnTo>
                <a:lnTo>
                  <a:pt x="420350" y="100601"/>
                </a:lnTo>
                <a:lnTo>
                  <a:pt x="422656" y="107950"/>
                </a:lnTo>
                <a:lnTo>
                  <a:pt x="422656" y="131190"/>
                </a:lnTo>
                <a:lnTo>
                  <a:pt x="547115" y="131190"/>
                </a:lnTo>
                <a:lnTo>
                  <a:pt x="547115" y="107950"/>
                </a:lnTo>
                <a:lnTo>
                  <a:pt x="545427" y="99958"/>
                </a:lnTo>
                <a:lnTo>
                  <a:pt x="540750" y="93646"/>
                </a:lnTo>
                <a:lnTo>
                  <a:pt x="533667" y="89501"/>
                </a:lnTo>
                <a:lnTo>
                  <a:pt x="524763" y="88011"/>
                </a:lnTo>
                <a:close/>
              </a:path>
              <a:path w="547370" h="668019">
                <a:moveTo>
                  <a:pt x="274319" y="44831"/>
                </a:moveTo>
                <a:lnTo>
                  <a:pt x="148336" y="44831"/>
                </a:lnTo>
                <a:lnTo>
                  <a:pt x="128333" y="48077"/>
                </a:lnTo>
                <a:lnTo>
                  <a:pt x="111474" y="57086"/>
                </a:lnTo>
                <a:lnTo>
                  <a:pt x="97901" y="70762"/>
                </a:lnTo>
                <a:lnTo>
                  <a:pt x="87757" y="88011"/>
                </a:lnTo>
                <a:lnTo>
                  <a:pt x="231266" y="88011"/>
                </a:lnTo>
                <a:lnTo>
                  <a:pt x="240170" y="86280"/>
                </a:lnTo>
                <a:lnTo>
                  <a:pt x="247253" y="81597"/>
                </a:lnTo>
                <a:lnTo>
                  <a:pt x="251930" y="74723"/>
                </a:lnTo>
                <a:lnTo>
                  <a:pt x="253618" y="66421"/>
                </a:lnTo>
                <a:lnTo>
                  <a:pt x="255281" y="58404"/>
                </a:lnTo>
                <a:lnTo>
                  <a:pt x="259778" y="51911"/>
                </a:lnTo>
                <a:lnTo>
                  <a:pt x="266370" y="47275"/>
                </a:lnTo>
                <a:lnTo>
                  <a:pt x="274319" y="44831"/>
                </a:lnTo>
                <a:close/>
              </a:path>
              <a:path w="547370" h="668019">
                <a:moveTo>
                  <a:pt x="398780" y="44831"/>
                </a:moveTo>
                <a:lnTo>
                  <a:pt x="274319" y="44831"/>
                </a:lnTo>
                <a:lnTo>
                  <a:pt x="282057" y="46579"/>
                </a:lnTo>
                <a:lnTo>
                  <a:pt x="288305" y="51292"/>
                </a:lnTo>
                <a:lnTo>
                  <a:pt x="292768" y="58171"/>
                </a:lnTo>
                <a:lnTo>
                  <a:pt x="295147" y="66421"/>
                </a:lnTo>
                <a:lnTo>
                  <a:pt x="297049" y="75420"/>
                </a:lnTo>
                <a:lnTo>
                  <a:pt x="302069" y="82216"/>
                </a:lnTo>
                <a:lnTo>
                  <a:pt x="309185" y="86512"/>
                </a:lnTo>
                <a:lnTo>
                  <a:pt x="317372" y="88011"/>
                </a:lnTo>
                <a:lnTo>
                  <a:pt x="459359" y="88011"/>
                </a:lnTo>
                <a:lnTo>
                  <a:pt x="450554" y="70762"/>
                </a:lnTo>
                <a:lnTo>
                  <a:pt x="436832" y="57086"/>
                </a:lnTo>
                <a:lnTo>
                  <a:pt x="419228" y="48077"/>
                </a:lnTo>
                <a:lnTo>
                  <a:pt x="398780" y="44831"/>
                </a:lnTo>
                <a:close/>
              </a:path>
              <a:path w="547370" h="668019">
                <a:moveTo>
                  <a:pt x="274319" y="0"/>
                </a:moveTo>
                <a:lnTo>
                  <a:pt x="254085" y="3272"/>
                </a:lnTo>
                <a:lnTo>
                  <a:pt x="236839" y="12461"/>
                </a:lnTo>
                <a:lnTo>
                  <a:pt x="223188" y="26628"/>
                </a:lnTo>
                <a:lnTo>
                  <a:pt x="213740" y="44831"/>
                </a:lnTo>
                <a:lnTo>
                  <a:pt x="333374" y="44831"/>
                </a:lnTo>
                <a:lnTo>
                  <a:pt x="324594" y="27324"/>
                </a:lnTo>
                <a:lnTo>
                  <a:pt x="311038" y="13081"/>
                </a:lnTo>
                <a:lnTo>
                  <a:pt x="293887" y="3504"/>
                </a:lnTo>
                <a:lnTo>
                  <a:pt x="27431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67193" y="2436114"/>
            <a:ext cx="0" cy="855344"/>
          </a:xfrm>
          <a:custGeom>
            <a:avLst/>
            <a:gdLst/>
            <a:ahLst/>
            <a:cxnLst/>
            <a:rect l="l" t="t" r="r" b="b"/>
            <a:pathLst>
              <a:path h="855345">
                <a:moveTo>
                  <a:pt x="0" y="0"/>
                </a:moveTo>
                <a:lnTo>
                  <a:pt x="0" y="855345"/>
                </a:lnTo>
              </a:path>
            </a:pathLst>
          </a:custGeom>
          <a:ln w="19812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525893" y="3747642"/>
            <a:ext cx="41173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Принимать</a:t>
            </a:r>
            <a:r>
              <a:rPr sz="14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претензию</a:t>
            </a:r>
            <a:r>
              <a:rPr sz="1400" spc="-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содержанию</a:t>
            </a:r>
            <a:r>
              <a:rPr sz="1400" spc="-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КИМ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составлять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служебную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записку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данном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факте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519544" y="3867911"/>
            <a:ext cx="572135" cy="588645"/>
            <a:chOff x="6519544" y="3867911"/>
            <a:chExt cx="572135" cy="588645"/>
          </a:xfrm>
        </p:grpSpPr>
        <p:sp>
          <p:nvSpPr>
            <p:cNvPr id="16" name="object 16"/>
            <p:cNvSpPr/>
            <p:nvPr/>
          </p:nvSpPr>
          <p:spPr>
            <a:xfrm>
              <a:off x="6519544" y="3867911"/>
              <a:ext cx="562610" cy="588645"/>
            </a:xfrm>
            <a:custGeom>
              <a:avLst/>
              <a:gdLst/>
              <a:ahLst/>
              <a:cxnLst/>
              <a:rect l="l" t="t" r="r" b="b"/>
              <a:pathLst>
                <a:path w="562609" h="588645">
                  <a:moveTo>
                    <a:pt x="355473" y="0"/>
                  </a:moveTo>
                  <a:lnTo>
                    <a:pt x="55752" y="0"/>
                  </a:lnTo>
                  <a:lnTo>
                    <a:pt x="33807" y="4697"/>
                  </a:lnTo>
                  <a:lnTo>
                    <a:pt x="16113" y="17383"/>
                  </a:lnTo>
                  <a:lnTo>
                    <a:pt x="4300" y="35950"/>
                  </a:lnTo>
                  <a:lnTo>
                    <a:pt x="0" y="58293"/>
                  </a:lnTo>
                  <a:lnTo>
                    <a:pt x="0" y="489712"/>
                  </a:lnTo>
                  <a:lnTo>
                    <a:pt x="6683" y="527774"/>
                  </a:lnTo>
                  <a:lnTo>
                    <a:pt x="26606" y="559133"/>
                  </a:lnTo>
                  <a:lnTo>
                    <a:pt x="56435" y="580419"/>
                  </a:lnTo>
                  <a:lnTo>
                    <a:pt x="92836" y="588263"/>
                  </a:lnTo>
                  <a:lnTo>
                    <a:pt x="466851" y="588263"/>
                  </a:lnTo>
                  <a:lnTo>
                    <a:pt x="504082" y="580419"/>
                  </a:lnTo>
                  <a:lnTo>
                    <a:pt x="534479" y="559133"/>
                  </a:lnTo>
                  <a:lnTo>
                    <a:pt x="540838" y="549401"/>
                  </a:lnTo>
                  <a:lnTo>
                    <a:pt x="465454" y="549401"/>
                  </a:lnTo>
                  <a:lnTo>
                    <a:pt x="448163" y="546490"/>
                  </a:lnTo>
                  <a:lnTo>
                    <a:pt x="433133" y="538400"/>
                  </a:lnTo>
                  <a:lnTo>
                    <a:pt x="421056" y="526095"/>
                  </a:lnTo>
                  <a:lnTo>
                    <a:pt x="412623" y="510539"/>
                  </a:lnTo>
                  <a:lnTo>
                    <a:pt x="558371" y="510539"/>
                  </a:lnTo>
                  <a:lnTo>
                    <a:pt x="562482" y="489712"/>
                  </a:lnTo>
                  <a:lnTo>
                    <a:pt x="560760" y="481401"/>
                  </a:lnTo>
                  <a:lnTo>
                    <a:pt x="556228" y="474757"/>
                  </a:lnTo>
                  <a:lnTo>
                    <a:pt x="549838" y="470352"/>
                  </a:lnTo>
                  <a:lnTo>
                    <a:pt x="542544" y="468756"/>
                  </a:lnTo>
                  <a:lnTo>
                    <a:pt x="92836" y="468756"/>
                  </a:lnTo>
                  <a:lnTo>
                    <a:pt x="84899" y="467227"/>
                  </a:lnTo>
                  <a:lnTo>
                    <a:pt x="78581" y="463184"/>
                  </a:lnTo>
                  <a:lnTo>
                    <a:pt x="74406" y="457452"/>
                  </a:lnTo>
                  <a:lnTo>
                    <a:pt x="72898" y="450850"/>
                  </a:lnTo>
                  <a:lnTo>
                    <a:pt x="74285" y="443440"/>
                  </a:lnTo>
                  <a:lnTo>
                    <a:pt x="74406" y="442797"/>
                  </a:lnTo>
                  <a:lnTo>
                    <a:pt x="78581" y="436721"/>
                  </a:lnTo>
                  <a:lnTo>
                    <a:pt x="84899" y="432883"/>
                  </a:lnTo>
                  <a:lnTo>
                    <a:pt x="92836" y="431545"/>
                  </a:lnTo>
                  <a:lnTo>
                    <a:pt x="409701" y="431545"/>
                  </a:lnTo>
                  <a:lnTo>
                    <a:pt x="409701" y="353821"/>
                  </a:lnTo>
                  <a:lnTo>
                    <a:pt x="92836" y="353821"/>
                  </a:lnTo>
                  <a:lnTo>
                    <a:pt x="84899" y="352270"/>
                  </a:lnTo>
                  <a:lnTo>
                    <a:pt x="78581" y="348075"/>
                  </a:lnTo>
                  <a:lnTo>
                    <a:pt x="74406" y="341927"/>
                  </a:lnTo>
                  <a:lnTo>
                    <a:pt x="72898" y="334518"/>
                  </a:lnTo>
                  <a:lnTo>
                    <a:pt x="74286" y="327034"/>
                  </a:lnTo>
                  <a:lnTo>
                    <a:pt x="74406" y="326391"/>
                  </a:lnTo>
                  <a:lnTo>
                    <a:pt x="78581" y="320278"/>
                  </a:lnTo>
                  <a:lnTo>
                    <a:pt x="84899" y="316426"/>
                  </a:lnTo>
                  <a:lnTo>
                    <a:pt x="92836" y="315087"/>
                  </a:lnTo>
                  <a:lnTo>
                    <a:pt x="409701" y="315087"/>
                  </a:lnTo>
                  <a:lnTo>
                    <a:pt x="409701" y="235838"/>
                  </a:lnTo>
                  <a:lnTo>
                    <a:pt x="92836" y="235838"/>
                  </a:lnTo>
                  <a:lnTo>
                    <a:pt x="84899" y="234263"/>
                  </a:lnTo>
                  <a:lnTo>
                    <a:pt x="78581" y="229901"/>
                  </a:lnTo>
                  <a:lnTo>
                    <a:pt x="74406" y="223301"/>
                  </a:lnTo>
                  <a:lnTo>
                    <a:pt x="72898" y="215011"/>
                  </a:lnTo>
                  <a:lnTo>
                    <a:pt x="74282" y="208408"/>
                  </a:lnTo>
                  <a:lnTo>
                    <a:pt x="74406" y="207819"/>
                  </a:lnTo>
                  <a:lnTo>
                    <a:pt x="78581" y="202152"/>
                  </a:lnTo>
                  <a:lnTo>
                    <a:pt x="84899" y="198437"/>
                  </a:lnTo>
                  <a:lnTo>
                    <a:pt x="92836" y="197104"/>
                  </a:lnTo>
                  <a:lnTo>
                    <a:pt x="409701" y="197104"/>
                  </a:lnTo>
                  <a:lnTo>
                    <a:pt x="409701" y="117982"/>
                  </a:lnTo>
                  <a:lnTo>
                    <a:pt x="92836" y="117982"/>
                  </a:lnTo>
                  <a:lnTo>
                    <a:pt x="84899" y="116435"/>
                  </a:lnTo>
                  <a:lnTo>
                    <a:pt x="78581" y="112363"/>
                  </a:lnTo>
                  <a:lnTo>
                    <a:pt x="74406" y="106624"/>
                  </a:lnTo>
                  <a:lnTo>
                    <a:pt x="72898" y="100075"/>
                  </a:lnTo>
                  <a:lnTo>
                    <a:pt x="74297" y="91765"/>
                  </a:lnTo>
                  <a:lnTo>
                    <a:pt x="74406" y="91122"/>
                  </a:lnTo>
                  <a:lnTo>
                    <a:pt x="78581" y="84550"/>
                  </a:lnTo>
                  <a:lnTo>
                    <a:pt x="84899" y="80502"/>
                  </a:lnTo>
                  <a:lnTo>
                    <a:pt x="92836" y="79120"/>
                  </a:lnTo>
                  <a:lnTo>
                    <a:pt x="409701" y="79120"/>
                  </a:lnTo>
                  <a:lnTo>
                    <a:pt x="409701" y="58293"/>
                  </a:lnTo>
                  <a:lnTo>
                    <a:pt x="405443" y="35950"/>
                  </a:lnTo>
                  <a:lnTo>
                    <a:pt x="393826" y="17383"/>
                  </a:lnTo>
                  <a:lnTo>
                    <a:pt x="376590" y="4697"/>
                  </a:lnTo>
                  <a:lnTo>
                    <a:pt x="355473" y="0"/>
                  </a:lnTo>
                  <a:close/>
                </a:path>
                <a:path w="562609" h="588645">
                  <a:moveTo>
                    <a:pt x="558371" y="510539"/>
                  </a:moveTo>
                  <a:lnTo>
                    <a:pt x="519683" y="510539"/>
                  </a:lnTo>
                  <a:lnTo>
                    <a:pt x="511764" y="526095"/>
                  </a:lnTo>
                  <a:lnTo>
                    <a:pt x="499475" y="538400"/>
                  </a:lnTo>
                  <a:lnTo>
                    <a:pt x="483733" y="546490"/>
                  </a:lnTo>
                  <a:lnTo>
                    <a:pt x="465454" y="549401"/>
                  </a:lnTo>
                  <a:lnTo>
                    <a:pt x="540838" y="549401"/>
                  </a:lnTo>
                  <a:lnTo>
                    <a:pt x="554970" y="527774"/>
                  </a:lnTo>
                  <a:lnTo>
                    <a:pt x="558371" y="510539"/>
                  </a:lnTo>
                  <a:close/>
                </a:path>
                <a:path w="562609" h="588645">
                  <a:moveTo>
                    <a:pt x="409701" y="431545"/>
                  </a:moveTo>
                  <a:lnTo>
                    <a:pt x="316991" y="431545"/>
                  </a:lnTo>
                  <a:lnTo>
                    <a:pt x="324929" y="433097"/>
                  </a:lnTo>
                  <a:lnTo>
                    <a:pt x="331247" y="437292"/>
                  </a:lnTo>
                  <a:lnTo>
                    <a:pt x="335422" y="443440"/>
                  </a:lnTo>
                  <a:lnTo>
                    <a:pt x="336930" y="450850"/>
                  </a:lnTo>
                  <a:lnTo>
                    <a:pt x="335422" y="458094"/>
                  </a:lnTo>
                  <a:lnTo>
                    <a:pt x="331247" y="463756"/>
                  </a:lnTo>
                  <a:lnTo>
                    <a:pt x="324929" y="467441"/>
                  </a:lnTo>
                  <a:lnTo>
                    <a:pt x="316991" y="468756"/>
                  </a:lnTo>
                  <a:lnTo>
                    <a:pt x="409701" y="468756"/>
                  </a:lnTo>
                  <a:lnTo>
                    <a:pt x="409701" y="431545"/>
                  </a:lnTo>
                  <a:close/>
                </a:path>
                <a:path w="562609" h="588645">
                  <a:moveTo>
                    <a:pt x="409701" y="315087"/>
                  </a:moveTo>
                  <a:lnTo>
                    <a:pt x="316991" y="315087"/>
                  </a:lnTo>
                  <a:lnTo>
                    <a:pt x="324929" y="316640"/>
                  </a:lnTo>
                  <a:lnTo>
                    <a:pt x="331247" y="320849"/>
                  </a:lnTo>
                  <a:lnTo>
                    <a:pt x="335422" y="327034"/>
                  </a:lnTo>
                  <a:lnTo>
                    <a:pt x="336930" y="334518"/>
                  </a:lnTo>
                  <a:lnTo>
                    <a:pt x="335543" y="341927"/>
                  </a:lnTo>
                  <a:lnTo>
                    <a:pt x="335422" y="342570"/>
                  </a:lnTo>
                  <a:lnTo>
                    <a:pt x="331247" y="348646"/>
                  </a:lnTo>
                  <a:lnTo>
                    <a:pt x="324929" y="352484"/>
                  </a:lnTo>
                  <a:lnTo>
                    <a:pt x="316991" y="353821"/>
                  </a:lnTo>
                  <a:lnTo>
                    <a:pt x="409701" y="353821"/>
                  </a:lnTo>
                  <a:lnTo>
                    <a:pt x="409701" y="315087"/>
                  </a:lnTo>
                  <a:close/>
                </a:path>
                <a:path w="562609" h="588645">
                  <a:moveTo>
                    <a:pt x="409701" y="197104"/>
                  </a:moveTo>
                  <a:lnTo>
                    <a:pt x="316991" y="197104"/>
                  </a:lnTo>
                  <a:lnTo>
                    <a:pt x="324929" y="198633"/>
                  </a:lnTo>
                  <a:lnTo>
                    <a:pt x="331247" y="202676"/>
                  </a:lnTo>
                  <a:lnTo>
                    <a:pt x="335422" y="208408"/>
                  </a:lnTo>
                  <a:lnTo>
                    <a:pt x="336930" y="215011"/>
                  </a:lnTo>
                  <a:lnTo>
                    <a:pt x="335422" y="223301"/>
                  </a:lnTo>
                  <a:lnTo>
                    <a:pt x="331247" y="229901"/>
                  </a:lnTo>
                  <a:lnTo>
                    <a:pt x="324929" y="234263"/>
                  </a:lnTo>
                  <a:lnTo>
                    <a:pt x="316991" y="235838"/>
                  </a:lnTo>
                  <a:lnTo>
                    <a:pt x="409701" y="235838"/>
                  </a:lnTo>
                  <a:lnTo>
                    <a:pt x="409701" y="197104"/>
                  </a:lnTo>
                  <a:close/>
                </a:path>
                <a:path w="562609" h="588645">
                  <a:moveTo>
                    <a:pt x="409701" y="79120"/>
                  </a:moveTo>
                  <a:lnTo>
                    <a:pt x="316991" y="79120"/>
                  </a:lnTo>
                  <a:lnTo>
                    <a:pt x="324929" y="80716"/>
                  </a:lnTo>
                  <a:lnTo>
                    <a:pt x="331247" y="85121"/>
                  </a:lnTo>
                  <a:lnTo>
                    <a:pt x="335422" y="91765"/>
                  </a:lnTo>
                  <a:lnTo>
                    <a:pt x="336930" y="100075"/>
                  </a:lnTo>
                  <a:lnTo>
                    <a:pt x="335422" y="107267"/>
                  </a:lnTo>
                  <a:lnTo>
                    <a:pt x="331247" y="112934"/>
                  </a:lnTo>
                  <a:lnTo>
                    <a:pt x="324929" y="116649"/>
                  </a:lnTo>
                  <a:lnTo>
                    <a:pt x="316991" y="117982"/>
                  </a:lnTo>
                  <a:lnTo>
                    <a:pt x="409701" y="117982"/>
                  </a:lnTo>
                  <a:lnTo>
                    <a:pt x="409701" y="79120"/>
                  </a:lnTo>
                  <a:close/>
                </a:path>
              </a:pathLst>
            </a:custGeom>
            <a:solidFill>
              <a:srgbClr val="084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4679" y="4207763"/>
              <a:ext cx="124968" cy="1051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967727" y="3869435"/>
              <a:ext cx="123825" cy="300355"/>
            </a:xfrm>
            <a:custGeom>
              <a:avLst/>
              <a:gdLst/>
              <a:ahLst/>
              <a:cxnLst/>
              <a:rect l="l" t="t" r="r" b="b"/>
              <a:pathLst>
                <a:path w="123825" h="300354">
                  <a:moveTo>
                    <a:pt x="80899" y="0"/>
                  </a:moveTo>
                  <a:lnTo>
                    <a:pt x="43942" y="0"/>
                  </a:lnTo>
                  <a:lnTo>
                    <a:pt x="26306" y="3432"/>
                  </a:lnTo>
                  <a:lnTo>
                    <a:pt x="12398" y="12890"/>
                  </a:lnTo>
                  <a:lnTo>
                    <a:pt x="3276" y="27110"/>
                  </a:lnTo>
                  <a:lnTo>
                    <a:pt x="0" y="44831"/>
                  </a:lnTo>
                  <a:lnTo>
                    <a:pt x="0" y="300227"/>
                  </a:lnTo>
                  <a:lnTo>
                    <a:pt x="123444" y="300227"/>
                  </a:lnTo>
                  <a:lnTo>
                    <a:pt x="123444" y="77596"/>
                  </a:lnTo>
                  <a:lnTo>
                    <a:pt x="36956" y="77596"/>
                  </a:lnTo>
                  <a:lnTo>
                    <a:pt x="36956" y="40386"/>
                  </a:lnTo>
                  <a:lnTo>
                    <a:pt x="39750" y="38862"/>
                  </a:lnTo>
                  <a:lnTo>
                    <a:pt x="122275" y="38862"/>
                  </a:lnTo>
                  <a:lnTo>
                    <a:pt x="119975" y="27110"/>
                  </a:lnTo>
                  <a:lnTo>
                    <a:pt x="110648" y="12890"/>
                  </a:lnTo>
                  <a:lnTo>
                    <a:pt x="97083" y="3432"/>
                  </a:lnTo>
                  <a:lnTo>
                    <a:pt x="80899" y="0"/>
                  </a:lnTo>
                  <a:close/>
                </a:path>
                <a:path w="123825" h="300354">
                  <a:moveTo>
                    <a:pt x="122275" y="38862"/>
                  </a:moveTo>
                  <a:lnTo>
                    <a:pt x="85090" y="38862"/>
                  </a:lnTo>
                  <a:lnTo>
                    <a:pt x="86487" y="41782"/>
                  </a:lnTo>
                  <a:lnTo>
                    <a:pt x="86487" y="77596"/>
                  </a:lnTo>
                  <a:lnTo>
                    <a:pt x="123444" y="77596"/>
                  </a:lnTo>
                  <a:lnTo>
                    <a:pt x="123444" y="44831"/>
                  </a:lnTo>
                  <a:lnTo>
                    <a:pt x="122275" y="38862"/>
                  </a:lnTo>
                  <a:close/>
                </a:path>
              </a:pathLst>
            </a:custGeom>
            <a:solidFill>
              <a:srgbClr val="084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7287006" y="3705605"/>
            <a:ext cx="0" cy="855344"/>
          </a:xfrm>
          <a:custGeom>
            <a:avLst/>
            <a:gdLst/>
            <a:ahLst/>
            <a:cxnLst/>
            <a:rect l="l" t="t" r="r" b="b"/>
            <a:pathLst>
              <a:path h="855345">
                <a:moveTo>
                  <a:pt x="0" y="0"/>
                </a:moveTo>
                <a:lnTo>
                  <a:pt x="0" y="855345"/>
                </a:lnTo>
              </a:path>
            </a:pathLst>
          </a:custGeom>
          <a:ln w="19812">
            <a:solidFill>
              <a:srgbClr val="1F74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525893" y="5111877"/>
            <a:ext cx="431482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Приглашать</a:t>
            </a:r>
            <a:r>
              <a:rPr sz="1400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члена</a:t>
            </a:r>
            <a:r>
              <a:rPr sz="140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60" dirty="0">
                <a:solidFill>
                  <a:srgbClr val="001F5F"/>
                </a:solidFill>
                <a:latin typeface="Tahoma"/>
                <a:cs typeface="Tahoma"/>
              </a:rPr>
              <a:t>ГЭК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аудиторию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при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желании участника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подать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апелляцию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нарушении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Порядка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проведения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440423" y="5315711"/>
            <a:ext cx="669290" cy="628015"/>
            <a:chOff x="6440423" y="5315711"/>
            <a:chExt cx="669290" cy="62801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9671" y="5535167"/>
              <a:ext cx="201168" cy="18592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440424" y="5315711"/>
              <a:ext cx="669290" cy="628015"/>
            </a:xfrm>
            <a:custGeom>
              <a:avLst/>
              <a:gdLst/>
              <a:ahLst/>
              <a:cxnLst/>
              <a:rect l="l" t="t" r="r" b="b"/>
              <a:pathLst>
                <a:path w="669290" h="628014">
                  <a:moveTo>
                    <a:pt x="353568" y="533908"/>
                  </a:moveTo>
                  <a:lnTo>
                    <a:pt x="348424" y="492823"/>
                  </a:lnTo>
                  <a:lnTo>
                    <a:pt x="333654" y="455650"/>
                  </a:lnTo>
                  <a:lnTo>
                    <a:pt x="310273" y="423202"/>
                  </a:lnTo>
                  <a:lnTo>
                    <a:pt x="279273" y="396240"/>
                  </a:lnTo>
                  <a:lnTo>
                    <a:pt x="258521" y="415378"/>
                  </a:lnTo>
                  <a:lnTo>
                    <a:pt x="233972" y="429628"/>
                  </a:lnTo>
                  <a:lnTo>
                    <a:pt x="206451" y="438518"/>
                  </a:lnTo>
                  <a:lnTo>
                    <a:pt x="176771" y="441579"/>
                  </a:lnTo>
                  <a:lnTo>
                    <a:pt x="148107" y="438518"/>
                  </a:lnTo>
                  <a:lnTo>
                    <a:pt x="121094" y="429628"/>
                  </a:lnTo>
                  <a:lnTo>
                    <a:pt x="96735" y="415378"/>
                  </a:lnTo>
                  <a:lnTo>
                    <a:pt x="76073" y="396240"/>
                  </a:lnTo>
                  <a:lnTo>
                    <a:pt x="45478" y="422478"/>
                  </a:lnTo>
                  <a:lnTo>
                    <a:pt x="21412" y="455015"/>
                  </a:lnTo>
                  <a:lnTo>
                    <a:pt x="5651" y="492582"/>
                  </a:lnTo>
                  <a:lnTo>
                    <a:pt x="0" y="533908"/>
                  </a:lnTo>
                  <a:lnTo>
                    <a:pt x="0" y="609396"/>
                  </a:lnTo>
                  <a:lnTo>
                    <a:pt x="3606" y="616546"/>
                  </a:lnTo>
                  <a:lnTo>
                    <a:pt x="8864" y="622427"/>
                  </a:lnTo>
                  <a:lnTo>
                    <a:pt x="15443" y="626427"/>
                  </a:lnTo>
                  <a:lnTo>
                    <a:pt x="22987" y="627888"/>
                  </a:lnTo>
                  <a:lnTo>
                    <a:pt x="334137" y="627888"/>
                  </a:lnTo>
                  <a:lnTo>
                    <a:pt x="341617" y="626427"/>
                  </a:lnTo>
                  <a:lnTo>
                    <a:pt x="347802" y="622427"/>
                  </a:lnTo>
                  <a:lnTo>
                    <a:pt x="352005" y="616546"/>
                  </a:lnTo>
                  <a:lnTo>
                    <a:pt x="353568" y="609396"/>
                  </a:lnTo>
                  <a:lnTo>
                    <a:pt x="353568" y="533908"/>
                  </a:lnTo>
                  <a:close/>
                </a:path>
                <a:path w="669290" h="628014">
                  <a:moveTo>
                    <a:pt x="669036" y="166116"/>
                  </a:moveTo>
                  <a:lnTo>
                    <a:pt x="662774" y="122377"/>
                  </a:lnTo>
                  <a:lnTo>
                    <a:pt x="662686" y="121754"/>
                  </a:lnTo>
                  <a:lnTo>
                    <a:pt x="644855" y="82016"/>
                  </a:lnTo>
                  <a:lnTo>
                    <a:pt x="636739" y="72136"/>
                  </a:lnTo>
                  <a:lnTo>
                    <a:pt x="617296" y="48437"/>
                  </a:lnTo>
                  <a:lnTo>
                    <a:pt x="581787" y="22555"/>
                  </a:lnTo>
                  <a:lnTo>
                    <a:pt x="548767" y="9359"/>
                  </a:lnTo>
                  <a:lnTo>
                    <a:pt x="548767" y="125857"/>
                  </a:lnTo>
                  <a:lnTo>
                    <a:pt x="546874" y="140970"/>
                  </a:lnTo>
                  <a:lnTo>
                    <a:pt x="518795" y="174498"/>
                  </a:lnTo>
                  <a:lnTo>
                    <a:pt x="513461" y="176149"/>
                  </a:lnTo>
                  <a:lnTo>
                    <a:pt x="511683" y="182880"/>
                  </a:lnTo>
                  <a:lnTo>
                    <a:pt x="511683" y="189611"/>
                  </a:lnTo>
                  <a:lnTo>
                    <a:pt x="511683" y="236601"/>
                  </a:lnTo>
                  <a:lnTo>
                    <a:pt x="510120" y="244665"/>
                  </a:lnTo>
                  <a:lnTo>
                    <a:pt x="505917" y="251015"/>
                  </a:lnTo>
                  <a:lnTo>
                    <a:pt x="499732" y="255181"/>
                  </a:lnTo>
                  <a:lnTo>
                    <a:pt x="492252" y="256667"/>
                  </a:lnTo>
                  <a:lnTo>
                    <a:pt x="484759" y="255181"/>
                  </a:lnTo>
                  <a:lnTo>
                    <a:pt x="478574" y="251015"/>
                  </a:lnTo>
                  <a:lnTo>
                    <a:pt x="474370" y="244665"/>
                  </a:lnTo>
                  <a:lnTo>
                    <a:pt x="472821" y="236601"/>
                  </a:lnTo>
                  <a:lnTo>
                    <a:pt x="474370" y="229425"/>
                  </a:lnTo>
                  <a:lnTo>
                    <a:pt x="478574" y="223520"/>
                  </a:lnTo>
                  <a:lnTo>
                    <a:pt x="484759" y="219532"/>
                  </a:lnTo>
                  <a:lnTo>
                    <a:pt x="492252" y="218059"/>
                  </a:lnTo>
                  <a:lnTo>
                    <a:pt x="499732" y="219532"/>
                  </a:lnTo>
                  <a:lnTo>
                    <a:pt x="505917" y="223520"/>
                  </a:lnTo>
                  <a:lnTo>
                    <a:pt x="510120" y="229425"/>
                  </a:lnTo>
                  <a:lnTo>
                    <a:pt x="511683" y="236601"/>
                  </a:lnTo>
                  <a:lnTo>
                    <a:pt x="511683" y="189611"/>
                  </a:lnTo>
                  <a:lnTo>
                    <a:pt x="510120" y="196723"/>
                  </a:lnTo>
                  <a:lnTo>
                    <a:pt x="505917" y="202590"/>
                  </a:lnTo>
                  <a:lnTo>
                    <a:pt x="499732" y="206565"/>
                  </a:lnTo>
                  <a:lnTo>
                    <a:pt x="492252" y="208026"/>
                  </a:lnTo>
                  <a:lnTo>
                    <a:pt x="484759" y="206565"/>
                  </a:lnTo>
                  <a:lnTo>
                    <a:pt x="478574" y="202590"/>
                  </a:lnTo>
                  <a:lnTo>
                    <a:pt x="474370" y="196723"/>
                  </a:lnTo>
                  <a:lnTo>
                    <a:pt x="472821" y="189611"/>
                  </a:lnTo>
                  <a:lnTo>
                    <a:pt x="474700" y="174498"/>
                  </a:lnTo>
                  <a:lnTo>
                    <a:pt x="498779" y="142621"/>
                  </a:lnTo>
                  <a:lnTo>
                    <a:pt x="508127" y="135890"/>
                  </a:lnTo>
                  <a:lnTo>
                    <a:pt x="511683" y="130937"/>
                  </a:lnTo>
                  <a:lnTo>
                    <a:pt x="511683" y="124206"/>
                  </a:lnTo>
                  <a:lnTo>
                    <a:pt x="510120" y="116827"/>
                  </a:lnTo>
                  <a:lnTo>
                    <a:pt x="505917" y="110350"/>
                  </a:lnTo>
                  <a:lnTo>
                    <a:pt x="499732" y="105765"/>
                  </a:lnTo>
                  <a:lnTo>
                    <a:pt x="492252" y="104013"/>
                  </a:lnTo>
                  <a:lnTo>
                    <a:pt x="484759" y="105765"/>
                  </a:lnTo>
                  <a:lnTo>
                    <a:pt x="478574" y="110350"/>
                  </a:lnTo>
                  <a:lnTo>
                    <a:pt x="474370" y="116827"/>
                  </a:lnTo>
                  <a:lnTo>
                    <a:pt x="472821" y="124206"/>
                  </a:lnTo>
                  <a:lnTo>
                    <a:pt x="471322" y="130937"/>
                  </a:lnTo>
                  <a:lnTo>
                    <a:pt x="471233" y="131318"/>
                  </a:lnTo>
                  <a:lnTo>
                    <a:pt x="466826" y="137185"/>
                  </a:lnTo>
                  <a:lnTo>
                    <a:pt x="460121" y="141160"/>
                  </a:lnTo>
                  <a:lnTo>
                    <a:pt x="451612" y="142621"/>
                  </a:lnTo>
                  <a:lnTo>
                    <a:pt x="444055" y="141160"/>
                  </a:lnTo>
                  <a:lnTo>
                    <a:pt x="437832" y="137185"/>
                  </a:lnTo>
                  <a:lnTo>
                    <a:pt x="433603" y="131318"/>
                  </a:lnTo>
                  <a:lnTo>
                    <a:pt x="432054" y="124206"/>
                  </a:lnTo>
                  <a:lnTo>
                    <a:pt x="436714" y="104711"/>
                  </a:lnTo>
                  <a:lnTo>
                    <a:pt x="449529" y="88074"/>
                  </a:lnTo>
                  <a:lnTo>
                    <a:pt x="468604" y="76517"/>
                  </a:lnTo>
                  <a:lnTo>
                    <a:pt x="492252" y="72136"/>
                  </a:lnTo>
                  <a:lnTo>
                    <a:pt x="515226" y="76517"/>
                  </a:lnTo>
                  <a:lnTo>
                    <a:pt x="533082" y="88290"/>
                  </a:lnTo>
                  <a:lnTo>
                    <a:pt x="544639" y="105410"/>
                  </a:lnTo>
                  <a:lnTo>
                    <a:pt x="548767" y="125857"/>
                  </a:lnTo>
                  <a:lnTo>
                    <a:pt x="548767" y="9359"/>
                  </a:lnTo>
                  <a:lnTo>
                    <a:pt x="540410" y="6019"/>
                  </a:lnTo>
                  <a:lnTo>
                    <a:pt x="541070" y="6019"/>
                  </a:lnTo>
                  <a:lnTo>
                    <a:pt x="494030" y="0"/>
                  </a:lnTo>
                  <a:lnTo>
                    <a:pt x="447903" y="6019"/>
                  </a:lnTo>
                  <a:lnTo>
                    <a:pt x="406209" y="22948"/>
                  </a:lnTo>
                  <a:lnTo>
                    <a:pt x="370713" y="49110"/>
                  </a:lnTo>
                  <a:lnTo>
                    <a:pt x="343166" y="82804"/>
                  </a:lnTo>
                  <a:lnTo>
                    <a:pt x="325348" y="122377"/>
                  </a:lnTo>
                  <a:lnTo>
                    <a:pt x="319024" y="166116"/>
                  </a:lnTo>
                  <a:lnTo>
                    <a:pt x="320357" y="187248"/>
                  </a:lnTo>
                  <a:lnTo>
                    <a:pt x="324510" y="207873"/>
                  </a:lnTo>
                  <a:lnTo>
                    <a:pt x="331660" y="228168"/>
                  </a:lnTo>
                  <a:lnTo>
                    <a:pt x="342011" y="248285"/>
                  </a:lnTo>
                  <a:lnTo>
                    <a:pt x="317246" y="307047"/>
                  </a:lnTo>
                  <a:lnTo>
                    <a:pt x="315468" y="312051"/>
                  </a:lnTo>
                  <a:lnTo>
                    <a:pt x="317246" y="318757"/>
                  </a:lnTo>
                  <a:lnTo>
                    <a:pt x="322580" y="325462"/>
                  </a:lnTo>
                  <a:lnTo>
                    <a:pt x="326009" y="328828"/>
                  </a:lnTo>
                  <a:lnTo>
                    <a:pt x="334899" y="332181"/>
                  </a:lnTo>
                  <a:lnTo>
                    <a:pt x="342011" y="332181"/>
                  </a:lnTo>
                  <a:lnTo>
                    <a:pt x="414401" y="313753"/>
                  </a:lnTo>
                  <a:lnTo>
                    <a:pt x="433298" y="322300"/>
                  </a:lnTo>
                  <a:lnTo>
                    <a:pt x="452882" y="328002"/>
                  </a:lnTo>
                  <a:lnTo>
                    <a:pt x="473113" y="331190"/>
                  </a:lnTo>
                  <a:lnTo>
                    <a:pt x="494030" y="332181"/>
                  </a:lnTo>
                  <a:lnTo>
                    <a:pt x="540715" y="326059"/>
                  </a:lnTo>
                  <a:lnTo>
                    <a:pt x="570699" y="313753"/>
                  </a:lnTo>
                  <a:lnTo>
                    <a:pt x="582574" y="308889"/>
                  </a:lnTo>
                  <a:lnTo>
                    <a:pt x="617956" y="282486"/>
                  </a:lnTo>
                  <a:lnTo>
                    <a:pt x="638797" y="256667"/>
                  </a:lnTo>
                  <a:lnTo>
                    <a:pt x="645248" y="248691"/>
                  </a:lnTo>
                  <a:lnTo>
                    <a:pt x="658901" y="218059"/>
                  </a:lnTo>
                  <a:lnTo>
                    <a:pt x="662813" y="209296"/>
                  </a:lnTo>
                  <a:lnTo>
                    <a:pt x="662990" y="208026"/>
                  </a:lnTo>
                  <a:lnTo>
                    <a:pt x="668985" y="166433"/>
                  </a:lnTo>
                  <a:lnTo>
                    <a:pt x="669036" y="166116"/>
                  </a:lnTo>
                  <a:close/>
                </a:path>
              </a:pathLst>
            </a:custGeom>
            <a:solidFill>
              <a:srgbClr val="29D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7323581" y="5109209"/>
            <a:ext cx="0" cy="855344"/>
          </a:xfrm>
          <a:custGeom>
            <a:avLst/>
            <a:gdLst/>
            <a:ahLst/>
            <a:cxnLst/>
            <a:rect l="l" t="t" r="r" b="b"/>
            <a:pathLst>
              <a:path h="855345">
                <a:moveTo>
                  <a:pt x="0" y="0"/>
                </a:moveTo>
                <a:lnTo>
                  <a:pt x="0" y="855294"/>
                </a:lnTo>
              </a:path>
            </a:pathLst>
          </a:custGeom>
          <a:ln w="19812">
            <a:solidFill>
              <a:srgbClr val="29D3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368808" y="1089660"/>
            <a:ext cx="628015" cy="850900"/>
            <a:chOff x="368808" y="1089660"/>
            <a:chExt cx="628015" cy="850900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792" y="1089660"/>
              <a:ext cx="120395" cy="15849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120" y="1275588"/>
              <a:ext cx="204215" cy="1310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2336" y="1656588"/>
              <a:ext cx="94487" cy="12496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8808" y="1825752"/>
              <a:ext cx="161544" cy="1143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984" y="1656588"/>
              <a:ext cx="96011" cy="12496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1980" y="1825752"/>
              <a:ext cx="160020" cy="1143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7156" y="1656588"/>
              <a:ext cx="92963" cy="12496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5152" y="1825752"/>
              <a:ext cx="161544" cy="11430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32816" y="1429512"/>
              <a:ext cx="500380" cy="195580"/>
            </a:xfrm>
            <a:custGeom>
              <a:avLst/>
              <a:gdLst/>
              <a:ahLst/>
              <a:cxnLst/>
              <a:rect l="l" t="t" r="r" b="b"/>
              <a:pathLst>
                <a:path w="500380" h="195580">
                  <a:moveTo>
                    <a:pt x="258102" y="0"/>
                  </a:moveTo>
                  <a:lnTo>
                    <a:pt x="241769" y="0"/>
                  </a:lnTo>
                  <a:lnTo>
                    <a:pt x="238506" y="8889"/>
                  </a:lnTo>
                  <a:lnTo>
                    <a:pt x="238506" y="79755"/>
                  </a:lnTo>
                  <a:lnTo>
                    <a:pt x="6540" y="79755"/>
                  </a:lnTo>
                  <a:lnTo>
                    <a:pt x="0" y="88646"/>
                  </a:lnTo>
                  <a:lnTo>
                    <a:pt x="0" y="186182"/>
                  </a:lnTo>
                  <a:lnTo>
                    <a:pt x="6540" y="195072"/>
                  </a:lnTo>
                  <a:lnTo>
                    <a:pt x="19608" y="195072"/>
                  </a:lnTo>
                  <a:lnTo>
                    <a:pt x="26136" y="186182"/>
                  </a:lnTo>
                  <a:lnTo>
                    <a:pt x="26136" y="115315"/>
                  </a:lnTo>
                  <a:lnTo>
                    <a:pt x="238506" y="115315"/>
                  </a:lnTo>
                  <a:lnTo>
                    <a:pt x="238506" y="186182"/>
                  </a:lnTo>
                  <a:lnTo>
                    <a:pt x="241769" y="195072"/>
                  </a:lnTo>
                  <a:lnTo>
                    <a:pt x="258102" y="195072"/>
                  </a:lnTo>
                  <a:lnTo>
                    <a:pt x="264642" y="186182"/>
                  </a:lnTo>
                  <a:lnTo>
                    <a:pt x="264642" y="115315"/>
                  </a:lnTo>
                  <a:lnTo>
                    <a:pt x="473735" y="115315"/>
                  </a:lnTo>
                  <a:lnTo>
                    <a:pt x="473735" y="186182"/>
                  </a:lnTo>
                  <a:lnTo>
                    <a:pt x="480263" y="195072"/>
                  </a:lnTo>
                  <a:lnTo>
                    <a:pt x="493331" y="195072"/>
                  </a:lnTo>
                  <a:lnTo>
                    <a:pt x="499872" y="186182"/>
                  </a:lnTo>
                  <a:lnTo>
                    <a:pt x="499872" y="88646"/>
                  </a:lnTo>
                  <a:lnTo>
                    <a:pt x="493331" y="79755"/>
                  </a:lnTo>
                  <a:lnTo>
                    <a:pt x="486803" y="79755"/>
                  </a:lnTo>
                  <a:lnTo>
                    <a:pt x="264642" y="79755"/>
                  </a:lnTo>
                  <a:lnTo>
                    <a:pt x="264642" y="8889"/>
                  </a:lnTo>
                  <a:lnTo>
                    <a:pt x="258102" y="0"/>
                  </a:lnTo>
                  <a:close/>
                </a:path>
              </a:pathLst>
            </a:custGeom>
            <a:solidFill>
              <a:srgbClr val="084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42888" y="1129283"/>
            <a:ext cx="5849620" cy="5412105"/>
          </a:xfrm>
          <a:custGeom>
            <a:avLst/>
            <a:gdLst/>
            <a:ahLst/>
            <a:cxnLst/>
            <a:rect l="l" t="t" r="r" b="b"/>
            <a:pathLst>
              <a:path w="5849620" h="5412105">
                <a:moveTo>
                  <a:pt x="5849112" y="0"/>
                </a:moveTo>
                <a:lnTo>
                  <a:pt x="0" y="0"/>
                </a:lnTo>
                <a:lnTo>
                  <a:pt x="0" y="5411724"/>
                </a:lnTo>
                <a:lnTo>
                  <a:pt x="5849112" y="5411724"/>
                </a:lnTo>
                <a:lnTo>
                  <a:pt x="5849112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95058" y="1297304"/>
            <a:ext cx="485140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▐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проверяет</a:t>
            </a:r>
            <a:r>
              <a:rPr sz="16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поле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замены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ошибочных</a:t>
            </a:r>
            <a:r>
              <a:rPr sz="16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6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на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бланке</a:t>
            </a:r>
            <a:r>
              <a:rPr sz="160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6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30" dirty="0">
                <a:solidFill>
                  <a:srgbClr val="001F5F"/>
                </a:solidFill>
                <a:latin typeface="Tahoma"/>
                <a:cs typeface="Tahoma"/>
              </a:rPr>
              <a:t>№</a:t>
            </a:r>
            <a:r>
              <a:rPr sz="16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50" dirty="0">
                <a:solidFill>
                  <a:srgbClr val="001F5F"/>
                </a:solidFill>
                <a:latin typeface="Tahoma"/>
                <a:cs typeface="Tahoma"/>
              </a:rPr>
              <a:t>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95058" y="1860042"/>
            <a:ext cx="514921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5605" marR="7620" indent="-395605" algn="r">
              <a:lnSpc>
                <a:spcPct val="100000"/>
              </a:lnSpc>
              <a:spcBef>
                <a:spcPts val="105"/>
              </a:spcBef>
              <a:buClr>
                <a:srgbClr val="084EA1"/>
              </a:buClr>
              <a:buSzPct val="114285"/>
              <a:buChar char="►"/>
              <a:tabLst>
                <a:tab pos="395605" algn="l"/>
                <a:tab pos="999490" algn="l"/>
                <a:tab pos="1933575" algn="l"/>
                <a:tab pos="2914015" algn="l"/>
                <a:tab pos="4206240" algn="l"/>
                <a:tab pos="4610100" algn="l"/>
              </a:tabLst>
            </a:pP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если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осуществлял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во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время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замену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91298" y="2073401"/>
            <a:ext cx="475234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294130" algn="l"/>
                <a:tab pos="1376680" algn="l"/>
                <a:tab pos="2313940" algn="l"/>
                <a:tab pos="3194685" algn="l"/>
                <a:tab pos="3742054" algn="l"/>
              </a:tabLst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выполнения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экзаменационной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работы</a:t>
            </a:r>
            <a:r>
              <a:rPr sz="1400" spc="5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ошибочных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ответов,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организатору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95058" y="2500122"/>
            <a:ext cx="5243830" cy="3804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894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посчитать количество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замен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ошибочных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ответов,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поле</a:t>
            </a:r>
            <a:endParaRPr sz="1400">
              <a:latin typeface="Tahoma"/>
              <a:cs typeface="Tahoma"/>
            </a:endParaRPr>
          </a:p>
          <a:p>
            <a:pPr marL="408940" marR="99695" algn="just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«Количество</a:t>
            </a:r>
            <a:r>
              <a:rPr sz="1400" spc="4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заполненных</a:t>
            </a:r>
            <a:r>
              <a:rPr sz="1400" spc="4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полей</a:t>
            </a:r>
            <a:r>
              <a:rPr sz="1400" spc="4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«Замена</a:t>
            </a:r>
            <a:r>
              <a:rPr sz="1400" spc="4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ошибочных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ответов»</a:t>
            </a:r>
            <a:r>
              <a:rPr sz="1400" spc="325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поставить</a:t>
            </a:r>
            <a:r>
              <a:rPr sz="1400" spc="320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соответствующее</a:t>
            </a:r>
            <a:r>
              <a:rPr sz="1400" spc="325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цифровое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значение,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а</a:t>
            </a:r>
            <a:r>
              <a:rPr sz="1400" spc="4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также</a:t>
            </a:r>
            <a:r>
              <a:rPr sz="1400" spc="5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поставить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подпись</a:t>
            </a:r>
            <a:r>
              <a:rPr sz="1400" spc="5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специально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отведенном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месте</a:t>
            </a:r>
            <a:endParaRPr sz="1400">
              <a:latin typeface="Tahoma"/>
              <a:cs typeface="Tahoma"/>
            </a:endParaRPr>
          </a:p>
          <a:p>
            <a:pPr marL="408940" marR="100330" indent="-396240" algn="just">
              <a:lnSpc>
                <a:spcPct val="100000"/>
              </a:lnSpc>
              <a:spcBef>
                <a:spcPts val="600"/>
              </a:spcBef>
              <a:buClr>
                <a:srgbClr val="084EA1"/>
              </a:buClr>
              <a:buSzPct val="114285"/>
              <a:buChar char="►"/>
              <a:tabLst>
                <a:tab pos="408940" algn="l"/>
              </a:tabLst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если</a:t>
            </a:r>
            <a:r>
              <a:rPr sz="14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участник</a:t>
            </a:r>
            <a:r>
              <a:rPr sz="1400" spc="22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400" spc="2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400" spc="2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использовал</a:t>
            </a:r>
            <a:r>
              <a:rPr sz="1400" spc="22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поле</a:t>
            </a:r>
            <a:r>
              <a:rPr sz="1400" spc="2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«Замена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ошибочных</a:t>
            </a:r>
            <a:r>
              <a:rPr sz="1400" spc="4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400" spc="4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400" spc="4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задания</a:t>
            </a:r>
            <a:r>
              <a:rPr sz="1400" spc="4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4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кратким</a:t>
            </a:r>
            <a:r>
              <a:rPr sz="1400" spc="4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ответом»,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организатор</a:t>
            </a:r>
            <a:r>
              <a:rPr sz="1400" spc="4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48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поле</a:t>
            </a:r>
            <a:r>
              <a:rPr sz="1400" spc="4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«Количество</a:t>
            </a:r>
            <a:r>
              <a:rPr sz="1400" spc="4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заполненных</a:t>
            </a:r>
            <a:r>
              <a:rPr sz="1400" spc="4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полей</a:t>
            </a:r>
            <a:endParaRPr sz="1400">
              <a:latin typeface="Tahoma"/>
              <a:cs typeface="Tahoma"/>
            </a:endParaRPr>
          </a:p>
          <a:p>
            <a:pPr marL="408940" algn="just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«Замена</a:t>
            </a:r>
            <a:r>
              <a:rPr sz="1400" spc="35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ошибочных</a:t>
            </a:r>
            <a:r>
              <a:rPr sz="1400" spc="35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ответов»</a:t>
            </a:r>
            <a:r>
              <a:rPr sz="1400" spc="36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ставит</a:t>
            </a:r>
            <a:r>
              <a:rPr sz="1400" spc="36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метку</a:t>
            </a:r>
            <a:r>
              <a:rPr sz="1400" spc="35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«Х»</a:t>
            </a:r>
            <a:endParaRPr sz="1400">
              <a:latin typeface="Tahoma"/>
              <a:cs typeface="Tahoma"/>
            </a:endParaRPr>
          </a:p>
          <a:p>
            <a:pPr marL="408940" algn="just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подпись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специально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отведенном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месте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1400">
              <a:latin typeface="Tahoma"/>
              <a:cs typeface="Tahoma"/>
            </a:endParaRPr>
          </a:p>
          <a:p>
            <a:pPr marL="111760">
              <a:lnSpc>
                <a:spcPct val="100000"/>
              </a:lnSpc>
              <a:tabLst>
                <a:tab pos="39814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▐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раскладывает</a:t>
            </a:r>
            <a:r>
              <a:rPr sz="16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spc="130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6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сканирования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15"/>
              </a:spcBef>
            </a:pPr>
            <a:endParaRPr sz="1600">
              <a:latin typeface="Tahoma"/>
              <a:cs typeface="Tahoma"/>
            </a:endParaRPr>
          </a:p>
          <a:p>
            <a:pPr marL="111760">
              <a:lnSpc>
                <a:spcPct val="100000"/>
              </a:lnSpc>
              <a:spcBef>
                <a:spcPts val="5"/>
              </a:spcBef>
              <a:tabLst>
                <a:tab pos="39814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▐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Заполняет/проверяет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корректность</a:t>
            </a:r>
            <a:r>
              <a:rPr sz="1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заполнения</a:t>
            </a:r>
            <a:endParaRPr sz="1600">
              <a:latin typeface="Arial"/>
              <a:cs typeface="Arial"/>
            </a:endParaRPr>
          </a:p>
          <a:p>
            <a:pPr marL="398145" algn="just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формы</a:t>
            </a:r>
            <a:r>
              <a:rPr sz="16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05-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02,</a:t>
            </a: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 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12-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02</a:t>
            </a: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endParaRPr sz="1600">
              <a:latin typeface="Tahoma"/>
              <a:cs typeface="Tahoma"/>
            </a:endParaRPr>
          </a:p>
          <a:p>
            <a:pPr marL="398145" algn="just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необходимости),</a:t>
            </a: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12-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03,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12-04-МАШ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1098803"/>
            <a:ext cx="5809615" cy="5196840"/>
            <a:chOff x="0" y="1098803"/>
            <a:chExt cx="5809615" cy="5196840"/>
          </a:xfrm>
        </p:grpSpPr>
        <p:sp>
          <p:nvSpPr>
            <p:cNvPr id="8" name="object 8"/>
            <p:cNvSpPr/>
            <p:nvPr/>
          </p:nvSpPr>
          <p:spPr>
            <a:xfrm>
              <a:off x="0" y="1129283"/>
              <a:ext cx="5809615" cy="5166360"/>
            </a:xfrm>
            <a:custGeom>
              <a:avLst/>
              <a:gdLst/>
              <a:ahLst/>
              <a:cxnLst/>
              <a:rect l="l" t="t" r="r" b="b"/>
              <a:pathLst>
                <a:path w="5809615" h="5166360">
                  <a:moveTo>
                    <a:pt x="5809488" y="0"/>
                  </a:moveTo>
                  <a:lnTo>
                    <a:pt x="0" y="0"/>
                  </a:lnTo>
                  <a:lnTo>
                    <a:pt x="0" y="5166360"/>
                  </a:lnTo>
                  <a:lnTo>
                    <a:pt x="5809488" y="5166360"/>
                  </a:lnTo>
                  <a:lnTo>
                    <a:pt x="5809488" y="0"/>
                  </a:lnTo>
                  <a:close/>
                </a:path>
              </a:pathLst>
            </a:custGeom>
            <a:solidFill>
              <a:srgbClr val="DEEBF7">
                <a:alpha val="3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151" y="2363711"/>
              <a:ext cx="4751832" cy="108814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0059" y="2389631"/>
              <a:ext cx="4650105" cy="986155"/>
            </a:xfrm>
            <a:custGeom>
              <a:avLst/>
              <a:gdLst/>
              <a:ahLst/>
              <a:cxnLst/>
              <a:rect l="l" t="t" r="r" b="b"/>
              <a:pathLst>
                <a:path w="4650105" h="986154">
                  <a:moveTo>
                    <a:pt x="4594098" y="0"/>
                  </a:moveTo>
                  <a:lnTo>
                    <a:pt x="55562" y="0"/>
                  </a:lnTo>
                  <a:lnTo>
                    <a:pt x="33936" y="4369"/>
                  </a:lnTo>
                  <a:lnTo>
                    <a:pt x="16275" y="16287"/>
                  </a:lnTo>
                  <a:lnTo>
                    <a:pt x="4366" y="33968"/>
                  </a:lnTo>
                  <a:lnTo>
                    <a:pt x="0" y="55625"/>
                  </a:lnTo>
                  <a:lnTo>
                    <a:pt x="0" y="930401"/>
                  </a:lnTo>
                  <a:lnTo>
                    <a:pt x="4366" y="952059"/>
                  </a:lnTo>
                  <a:lnTo>
                    <a:pt x="16275" y="969740"/>
                  </a:lnTo>
                  <a:lnTo>
                    <a:pt x="33936" y="981658"/>
                  </a:lnTo>
                  <a:lnTo>
                    <a:pt x="55562" y="986027"/>
                  </a:lnTo>
                  <a:lnTo>
                    <a:pt x="4594098" y="986027"/>
                  </a:lnTo>
                  <a:lnTo>
                    <a:pt x="4615755" y="981658"/>
                  </a:lnTo>
                  <a:lnTo>
                    <a:pt x="4633436" y="969740"/>
                  </a:lnTo>
                  <a:lnTo>
                    <a:pt x="4645354" y="952059"/>
                  </a:lnTo>
                  <a:lnTo>
                    <a:pt x="4649724" y="930401"/>
                  </a:lnTo>
                  <a:lnTo>
                    <a:pt x="4649724" y="55625"/>
                  </a:lnTo>
                  <a:lnTo>
                    <a:pt x="4645354" y="33968"/>
                  </a:lnTo>
                  <a:lnTo>
                    <a:pt x="4633436" y="16287"/>
                  </a:lnTo>
                  <a:lnTo>
                    <a:pt x="4615755" y="4369"/>
                  </a:lnTo>
                  <a:lnTo>
                    <a:pt x="45940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031" y="1103388"/>
              <a:ext cx="5230368" cy="5638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071" y="1098803"/>
              <a:ext cx="5271516" cy="63550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1940" y="1129283"/>
              <a:ext cx="5128260" cy="462280"/>
            </a:xfrm>
            <a:custGeom>
              <a:avLst/>
              <a:gdLst/>
              <a:ahLst/>
              <a:cxnLst/>
              <a:rect l="l" t="t" r="r" b="b"/>
              <a:pathLst>
                <a:path w="5128260" h="462280">
                  <a:moveTo>
                    <a:pt x="5128260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5128260" y="461772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883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Завершение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экзамена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23215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Действия</a:t>
            </a:r>
            <a:r>
              <a:rPr spc="-45" dirty="0"/>
              <a:t> </a:t>
            </a:r>
            <a:r>
              <a:rPr spc="-10" dirty="0"/>
              <a:t>организаторов</a:t>
            </a:r>
            <a:r>
              <a:rPr spc="-1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spc="-10" dirty="0"/>
              <a:t>аудитории:</a:t>
            </a: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pc="-10" dirty="0"/>
          </a:p>
          <a:p>
            <a:pPr marL="432434" marR="431800" indent="-287020">
              <a:lnSpc>
                <a:spcPct val="100000"/>
              </a:lnSpc>
              <a:tabLst>
                <a:tab pos="432434" algn="l"/>
              </a:tabLst>
            </a:pPr>
            <a:r>
              <a:rPr sz="1600" b="0" spc="-50" dirty="0">
                <a:solidFill>
                  <a:srgbClr val="29D3BB"/>
                </a:solidFill>
                <a:latin typeface="Tahoma"/>
                <a:cs typeface="Tahoma"/>
              </a:rPr>
              <a:t>▐</a:t>
            </a:r>
            <a:r>
              <a:rPr sz="1600" b="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/>
              <a:t>за</a:t>
            </a:r>
            <a:r>
              <a:rPr sz="1600" spc="-15" dirty="0"/>
              <a:t> </a:t>
            </a:r>
            <a:r>
              <a:rPr sz="1600" dirty="0"/>
              <a:t>30</a:t>
            </a:r>
            <a:r>
              <a:rPr sz="1600" spc="-10" dirty="0"/>
              <a:t> </a:t>
            </a:r>
            <a:r>
              <a:rPr sz="1600" dirty="0"/>
              <a:t>и</a:t>
            </a:r>
            <a:r>
              <a:rPr sz="1600" spc="-10" dirty="0"/>
              <a:t> </a:t>
            </a:r>
            <a:r>
              <a:rPr sz="1600" dirty="0"/>
              <a:t>за</a:t>
            </a:r>
            <a:r>
              <a:rPr sz="1600" spc="-10" dirty="0"/>
              <a:t> </a:t>
            </a:r>
            <a:r>
              <a:rPr sz="1600" dirty="0"/>
              <a:t>5</a:t>
            </a:r>
            <a:r>
              <a:rPr sz="1600" spc="-15" dirty="0"/>
              <a:t> </a:t>
            </a:r>
            <a:r>
              <a:rPr sz="1600" b="0" dirty="0">
                <a:latin typeface="Tahoma"/>
                <a:cs typeface="Tahoma"/>
              </a:rPr>
              <a:t>минут</a:t>
            </a:r>
            <a:r>
              <a:rPr sz="1600" b="0" spc="-10" dirty="0">
                <a:latin typeface="Tahoma"/>
                <a:cs typeface="Tahoma"/>
              </a:rPr>
              <a:t> предупреждает</a:t>
            </a:r>
            <a:r>
              <a:rPr sz="1600" b="0" spc="-5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участников </a:t>
            </a:r>
            <a:r>
              <a:rPr sz="1600" b="0" dirty="0">
                <a:latin typeface="Tahoma"/>
                <a:cs typeface="Tahoma"/>
              </a:rPr>
              <a:t>о</a:t>
            </a:r>
            <a:r>
              <a:rPr sz="1600" b="0" spc="-3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скором</a:t>
            </a:r>
            <a:r>
              <a:rPr sz="1600" b="0" spc="-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завершении</a:t>
            </a:r>
            <a:r>
              <a:rPr sz="1600" b="0" spc="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экзамена</a:t>
            </a:r>
            <a:endParaRPr sz="1600">
              <a:latin typeface="Tahoma"/>
              <a:cs typeface="Tahoma"/>
            </a:endParaRPr>
          </a:p>
          <a:p>
            <a:pPr marL="860425" marR="544195" algn="ctr">
              <a:lnSpc>
                <a:spcPct val="100000"/>
              </a:lnSpc>
              <a:spcBef>
                <a:spcPts val="1720"/>
              </a:spcBef>
            </a:pPr>
            <a:r>
              <a:rPr sz="1600" dirty="0">
                <a:solidFill>
                  <a:srgbClr val="C00000"/>
                </a:solidFill>
              </a:rPr>
              <a:t>ОЧЕНЬ</a:t>
            </a:r>
            <a:r>
              <a:rPr sz="1600" spc="-55" dirty="0">
                <a:solidFill>
                  <a:srgbClr val="C00000"/>
                </a:solidFill>
              </a:rPr>
              <a:t> </a:t>
            </a:r>
            <a:r>
              <a:rPr sz="1600" dirty="0">
                <a:solidFill>
                  <a:srgbClr val="C00000"/>
                </a:solidFill>
              </a:rPr>
              <a:t>ВАЖНО!</a:t>
            </a:r>
            <a:r>
              <a:rPr sz="1600" spc="-10" dirty="0">
                <a:solidFill>
                  <a:srgbClr val="C00000"/>
                </a:solidFill>
              </a:rPr>
              <a:t> </a:t>
            </a:r>
            <a:r>
              <a:rPr sz="1600" dirty="0">
                <a:solidFill>
                  <a:srgbClr val="006FC0"/>
                </a:solidFill>
              </a:rPr>
              <a:t>Не</a:t>
            </a:r>
            <a:r>
              <a:rPr sz="1600" spc="-75" dirty="0">
                <a:solidFill>
                  <a:srgbClr val="006FC0"/>
                </a:solidFill>
              </a:rPr>
              <a:t> </a:t>
            </a:r>
            <a:r>
              <a:rPr sz="1600" dirty="0">
                <a:solidFill>
                  <a:srgbClr val="006FC0"/>
                </a:solidFill>
              </a:rPr>
              <a:t>забывать</a:t>
            </a:r>
            <a:r>
              <a:rPr sz="1600" spc="-35" dirty="0">
                <a:solidFill>
                  <a:srgbClr val="006FC0"/>
                </a:solidFill>
              </a:rPr>
              <a:t> </a:t>
            </a:r>
            <a:r>
              <a:rPr sz="1600" dirty="0">
                <a:solidFill>
                  <a:srgbClr val="006FC0"/>
                </a:solidFill>
              </a:rPr>
              <a:t>об</a:t>
            </a:r>
            <a:r>
              <a:rPr sz="1600" spc="-70" dirty="0">
                <a:solidFill>
                  <a:srgbClr val="006FC0"/>
                </a:solidFill>
              </a:rPr>
              <a:t> </a:t>
            </a:r>
            <a:r>
              <a:rPr sz="1600" spc="-20" dirty="0">
                <a:solidFill>
                  <a:srgbClr val="006FC0"/>
                </a:solidFill>
              </a:rPr>
              <a:t>этом </a:t>
            </a:r>
            <a:r>
              <a:rPr sz="1600" dirty="0">
                <a:solidFill>
                  <a:srgbClr val="006FC0"/>
                </a:solidFill>
              </a:rPr>
              <a:t>и</a:t>
            </a:r>
            <a:r>
              <a:rPr sz="1600" spc="-65" dirty="0">
                <a:solidFill>
                  <a:srgbClr val="006FC0"/>
                </a:solidFill>
              </a:rPr>
              <a:t> </a:t>
            </a:r>
            <a:r>
              <a:rPr sz="1600" dirty="0">
                <a:solidFill>
                  <a:srgbClr val="006FC0"/>
                </a:solidFill>
              </a:rPr>
              <a:t>вовремя</a:t>
            </a:r>
            <a:r>
              <a:rPr sz="1600" spc="-45" dirty="0">
                <a:solidFill>
                  <a:srgbClr val="006FC0"/>
                </a:solidFill>
              </a:rPr>
              <a:t> </a:t>
            </a:r>
            <a:r>
              <a:rPr sz="1600" dirty="0">
                <a:solidFill>
                  <a:srgbClr val="006FC0"/>
                </a:solidFill>
              </a:rPr>
              <a:t>сообщать</a:t>
            </a:r>
            <a:r>
              <a:rPr sz="1600" spc="-15" dirty="0">
                <a:solidFill>
                  <a:srgbClr val="006FC0"/>
                </a:solidFill>
              </a:rPr>
              <a:t> </a:t>
            </a:r>
            <a:r>
              <a:rPr sz="1600" spc="-10" dirty="0">
                <a:solidFill>
                  <a:srgbClr val="006FC0"/>
                </a:solidFill>
              </a:rPr>
              <a:t>участникам</a:t>
            </a:r>
            <a:endParaRPr sz="1600"/>
          </a:p>
          <a:p>
            <a:pPr marL="316865" algn="ctr">
              <a:lnSpc>
                <a:spcPct val="100000"/>
              </a:lnSpc>
            </a:pPr>
            <a:r>
              <a:rPr sz="1600" dirty="0">
                <a:solidFill>
                  <a:srgbClr val="006FC0"/>
                </a:solidFill>
              </a:rPr>
              <a:t>о</a:t>
            </a:r>
            <a:r>
              <a:rPr sz="1600" spc="-45" dirty="0">
                <a:solidFill>
                  <a:srgbClr val="006FC0"/>
                </a:solidFill>
              </a:rPr>
              <a:t> </a:t>
            </a:r>
            <a:r>
              <a:rPr sz="1600" spc="-10" dirty="0">
                <a:solidFill>
                  <a:srgbClr val="006FC0"/>
                </a:solidFill>
              </a:rPr>
              <a:t>завершении</a:t>
            </a:r>
            <a:r>
              <a:rPr sz="1600" spc="5" dirty="0">
                <a:solidFill>
                  <a:srgbClr val="006FC0"/>
                </a:solidFill>
              </a:rPr>
              <a:t> </a:t>
            </a:r>
            <a:r>
              <a:rPr sz="1600" spc="-10" dirty="0">
                <a:solidFill>
                  <a:srgbClr val="006FC0"/>
                </a:solidFill>
              </a:rPr>
              <a:t>экзамена</a:t>
            </a:r>
            <a:endParaRPr sz="1600"/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1600"/>
          </a:p>
          <a:p>
            <a:pPr marL="462915" marR="5080" indent="-287020">
              <a:lnSpc>
                <a:spcPct val="100000"/>
              </a:lnSpc>
              <a:tabLst>
                <a:tab pos="462915" algn="l"/>
              </a:tabLst>
            </a:pPr>
            <a:r>
              <a:rPr sz="1600" b="0" spc="-50" dirty="0">
                <a:solidFill>
                  <a:srgbClr val="29D3BB"/>
                </a:solidFill>
                <a:latin typeface="Tahoma"/>
                <a:cs typeface="Tahoma"/>
              </a:rPr>
              <a:t>▐</a:t>
            </a:r>
            <a:r>
              <a:rPr sz="1600" b="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/>
              <a:t>объявляет</a:t>
            </a:r>
            <a:r>
              <a:rPr sz="1600" spc="395" dirty="0"/>
              <a:t> </a:t>
            </a:r>
            <a:r>
              <a:rPr sz="1600" b="0" dirty="0">
                <a:latin typeface="Tahoma"/>
                <a:cs typeface="Tahoma"/>
              </a:rPr>
              <a:t>участникам,</a:t>
            </a:r>
            <a:r>
              <a:rPr sz="1600" b="0" spc="35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что</a:t>
            </a:r>
            <a:r>
              <a:rPr sz="1600" b="0" spc="33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экзамен</a:t>
            </a:r>
            <a:r>
              <a:rPr sz="1600" b="0" spc="33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завершен, </a:t>
            </a:r>
            <a:r>
              <a:rPr sz="1600" b="0" dirty="0">
                <a:latin typeface="Tahoma"/>
                <a:cs typeface="Tahoma"/>
              </a:rPr>
              <a:t>в</a:t>
            </a:r>
            <a:r>
              <a:rPr sz="1600" b="0" spc="-1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центре</a:t>
            </a:r>
            <a:r>
              <a:rPr sz="1600" b="0" spc="1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видимости</a:t>
            </a:r>
            <a:r>
              <a:rPr sz="1600" b="0" spc="3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камер</a:t>
            </a:r>
            <a:r>
              <a:rPr sz="1600" b="0" spc="-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видеонаблюдения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600">
              <a:latin typeface="Tahoma"/>
              <a:cs typeface="Tahoma"/>
            </a:endParaRPr>
          </a:p>
          <a:p>
            <a:pPr marL="176530">
              <a:lnSpc>
                <a:spcPct val="100000"/>
              </a:lnSpc>
              <a:tabLst>
                <a:tab pos="462915" algn="l"/>
              </a:tabLst>
            </a:pPr>
            <a:r>
              <a:rPr sz="1600" b="0" spc="-50" dirty="0">
                <a:solidFill>
                  <a:srgbClr val="29D3BB"/>
                </a:solidFill>
                <a:latin typeface="Tahoma"/>
                <a:cs typeface="Tahoma"/>
              </a:rPr>
              <a:t>▐</a:t>
            </a:r>
            <a:r>
              <a:rPr sz="1600" b="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/>
              <a:t>просит</a:t>
            </a:r>
            <a:r>
              <a:rPr sz="1600" spc="-20" dirty="0"/>
              <a:t> </a:t>
            </a:r>
            <a:r>
              <a:rPr sz="1600" b="0" dirty="0">
                <a:latin typeface="Tahoma"/>
                <a:cs typeface="Tahoma"/>
              </a:rPr>
              <a:t>участников</a:t>
            </a:r>
            <a:r>
              <a:rPr sz="1600" b="0" spc="-3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положить</a:t>
            </a:r>
            <a:r>
              <a:rPr sz="1600" b="0" spc="-7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все</a:t>
            </a:r>
            <a:r>
              <a:rPr sz="1600" b="0" spc="-95" dirty="0">
                <a:latin typeface="Tahoma"/>
                <a:cs typeface="Tahoma"/>
              </a:rPr>
              <a:t> </a:t>
            </a:r>
            <a:r>
              <a:rPr sz="1600" b="0" spc="105" dirty="0"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  <a:p>
            <a:pPr marR="299085" algn="ctr">
              <a:lnSpc>
                <a:spcPct val="100000"/>
              </a:lnSpc>
            </a:pPr>
            <a:r>
              <a:rPr sz="1600" b="0" dirty="0">
                <a:latin typeface="Tahoma"/>
                <a:cs typeface="Tahoma"/>
              </a:rPr>
              <a:t>на</a:t>
            </a:r>
            <a:r>
              <a:rPr sz="1600" b="0" spc="-35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край</a:t>
            </a:r>
            <a:r>
              <a:rPr sz="1600" b="0" spc="-3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стола</a:t>
            </a:r>
            <a:r>
              <a:rPr sz="1600" b="0" spc="-50" dirty="0">
                <a:latin typeface="Tahoma"/>
                <a:cs typeface="Tahoma"/>
              </a:rPr>
              <a:t> </a:t>
            </a:r>
            <a:r>
              <a:rPr sz="1600" b="0" spc="-20" dirty="0">
                <a:latin typeface="Tahoma"/>
                <a:cs typeface="Tahoma"/>
              </a:rPr>
              <a:t>(включая </a:t>
            </a:r>
            <a:r>
              <a:rPr sz="1600" b="0" dirty="0">
                <a:latin typeface="Tahoma"/>
                <a:cs typeface="Tahoma"/>
              </a:rPr>
              <a:t>КИМ</a:t>
            </a:r>
            <a:r>
              <a:rPr sz="1600" b="0" spc="-2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и</a:t>
            </a:r>
            <a:r>
              <a:rPr sz="1600" b="0" spc="-3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черновики)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600">
              <a:latin typeface="Tahoma"/>
              <a:cs typeface="Tahoma"/>
            </a:endParaRPr>
          </a:p>
          <a:p>
            <a:pPr marL="462915" marR="866140" indent="-287020">
              <a:lnSpc>
                <a:spcPct val="100000"/>
              </a:lnSpc>
              <a:tabLst>
                <a:tab pos="462915" algn="l"/>
              </a:tabLst>
            </a:pPr>
            <a:r>
              <a:rPr sz="1600" b="0" spc="-50" dirty="0">
                <a:solidFill>
                  <a:srgbClr val="29D3BB"/>
                </a:solidFill>
                <a:latin typeface="Tahoma"/>
                <a:cs typeface="Tahoma"/>
              </a:rPr>
              <a:t>▐</a:t>
            </a:r>
            <a:r>
              <a:rPr sz="1600" b="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/>
              <a:t>принимает</a:t>
            </a:r>
            <a:r>
              <a:rPr sz="1600" spc="-35" dirty="0"/>
              <a:t> </a:t>
            </a:r>
            <a:r>
              <a:rPr sz="1600" b="0" dirty="0">
                <a:latin typeface="Tahoma"/>
                <a:cs typeface="Tahoma"/>
              </a:rPr>
              <a:t>от</a:t>
            </a:r>
            <a:r>
              <a:rPr sz="1600" b="0" spc="-12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участников</a:t>
            </a:r>
            <a:r>
              <a:rPr sz="1600" b="0" spc="-70" dirty="0">
                <a:latin typeface="Tahoma"/>
                <a:cs typeface="Tahoma"/>
              </a:rPr>
              <a:t> </a:t>
            </a:r>
            <a:r>
              <a:rPr sz="1600" b="0" dirty="0">
                <a:latin typeface="Tahoma"/>
                <a:cs typeface="Tahoma"/>
              </a:rPr>
              <a:t>экзамена:</a:t>
            </a:r>
            <a:r>
              <a:rPr sz="1600" b="0" spc="-85" dirty="0">
                <a:latin typeface="Tahoma"/>
                <a:cs typeface="Tahoma"/>
              </a:rPr>
              <a:t> </a:t>
            </a:r>
            <a:r>
              <a:rPr sz="1600" b="0" spc="45" dirty="0">
                <a:latin typeface="Tahoma"/>
                <a:cs typeface="Tahoma"/>
              </a:rPr>
              <a:t>ЭМ, </a:t>
            </a:r>
            <a:r>
              <a:rPr sz="1600" b="0" dirty="0">
                <a:latin typeface="Tahoma"/>
                <a:cs typeface="Tahoma"/>
              </a:rPr>
              <a:t>КИМ,</a:t>
            </a:r>
            <a:r>
              <a:rPr sz="1600" b="0" spc="25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черновики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5027" y="2427162"/>
            <a:ext cx="582295" cy="468630"/>
          </a:xfrm>
          <a:custGeom>
            <a:avLst/>
            <a:gdLst/>
            <a:ahLst/>
            <a:cxnLst/>
            <a:rect l="l" t="t" r="r" b="b"/>
            <a:pathLst>
              <a:path w="582294" h="468630">
                <a:moveTo>
                  <a:pt x="383903" y="439862"/>
                </a:moveTo>
                <a:lnTo>
                  <a:pt x="114947" y="439862"/>
                </a:lnTo>
                <a:lnTo>
                  <a:pt x="125728" y="444142"/>
                </a:lnTo>
                <a:lnTo>
                  <a:pt x="147283" y="454560"/>
                </a:lnTo>
                <a:lnTo>
                  <a:pt x="193981" y="465437"/>
                </a:lnTo>
                <a:lnTo>
                  <a:pt x="229908" y="468437"/>
                </a:lnTo>
                <a:lnTo>
                  <a:pt x="335280" y="468437"/>
                </a:lnTo>
                <a:lnTo>
                  <a:pt x="361024" y="463377"/>
                </a:lnTo>
                <a:lnTo>
                  <a:pt x="379585" y="449387"/>
                </a:lnTo>
                <a:lnTo>
                  <a:pt x="383903" y="439862"/>
                </a:lnTo>
                <a:close/>
              </a:path>
              <a:path w="582294" h="468630">
                <a:moveTo>
                  <a:pt x="252213" y="0"/>
                </a:moveTo>
                <a:lnTo>
                  <a:pt x="213802" y="28102"/>
                </a:lnTo>
                <a:lnTo>
                  <a:pt x="188298" y="74658"/>
                </a:lnTo>
                <a:lnTo>
                  <a:pt x="178419" y="93946"/>
                </a:lnTo>
                <a:lnTo>
                  <a:pt x="166744" y="112329"/>
                </a:lnTo>
                <a:lnTo>
                  <a:pt x="153276" y="130236"/>
                </a:lnTo>
                <a:lnTo>
                  <a:pt x="100584" y="182687"/>
                </a:lnTo>
                <a:lnTo>
                  <a:pt x="38315" y="182687"/>
                </a:lnTo>
                <a:lnTo>
                  <a:pt x="31133" y="183497"/>
                </a:lnTo>
                <a:lnTo>
                  <a:pt x="822" y="213643"/>
                </a:lnTo>
                <a:lnTo>
                  <a:pt x="0" y="220787"/>
                </a:lnTo>
                <a:lnTo>
                  <a:pt x="0" y="406461"/>
                </a:lnTo>
                <a:lnTo>
                  <a:pt x="16764" y="441297"/>
                </a:lnTo>
                <a:lnTo>
                  <a:pt x="31334" y="448560"/>
                </a:lnTo>
                <a:lnTo>
                  <a:pt x="31733" y="448560"/>
                </a:lnTo>
                <a:lnTo>
                  <a:pt x="38315" y="449387"/>
                </a:lnTo>
                <a:lnTo>
                  <a:pt x="86220" y="449387"/>
                </a:lnTo>
                <a:lnTo>
                  <a:pt x="93402" y="448560"/>
                </a:lnTo>
                <a:lnTo>
                  <a:pt x="100584" y="446387"/>
                </a:lnTo>
                <a:lnTo>
                  <a:pt x="107765" y="443333"/>
                </a:lnTo>
                <a:lnTo>
                  <a:pt x="114947" y="439862"/>
                </a:lnTo>
                <a:lnTo>
                  <a:pt x="383903" y="439862"/>
                </a:lnTo>
                <a:lnTo>
                  <a:pt x="389167" y="428253"/>
                </a:lnTo>
                <a:lnTo>
                  <a:pt x="389043" y="425511"/>
                </a:lnTo>
                <a:lnTo>
                  <a:pt x="229908" y="425511"/>
                </a:lnTo>
                <a:lnTo>
                  <a:pt x="215536" y="424701"/>
                </a:lnTo>
                <a:lnTo>
                  <a:pt x="172427" y="415986"/>
                </a:lnTo>
                <a:lnTo>
                  <a:pt x="141080" y="401762"/>
                </a:lnTo>
                <a:lnTo>
                  <a:pt x="43103" y="401762"/>
                </a:lnTo>
                <a:lnTo>
                  <a:pt x="43103" y="225486"/>
                </a:lnTo>
                <a:lnTo>
                  <a:pt x="129324" y="225486"/>
                </a:lnTo>
                <a:lnTo>
                  <a:pt x="129324" y="215961"/>
                </a:lnTo>
                <a:lnTo>
                  <a:pt x="186804" y="158811"/>
                </a:lnTo>
                <a:lnTo>
                  <a:pt x="214939" y="117758"/>
                </a:lnTo>
                <a:lnTo>
                  <a:pt x="239483" y="73086"/>
                </a:lnTo>
                <a:lnTo>
                  <a:pt x="243075" y="66018"/>
                </a:lnTo>
                <a:lnTo>
                  <a:pt x="246667" y="59402"/>
                </a:lnTo>
                <a:lnTo>
                  <a:pt x="250262" y="53691"/>
                </a:lnTo>
                <a:lnTo>
                  <a:pt x="253860" y="49337"/>
                </a:lnTo>
                <a:lnTo>
                  <a:pt x="261640" y="43505"/>
                </a:lnTo>
                <a:lnTo>
                  <a:pt x="315074" y="43505"/>
                </a:lnTo>
                <a:lnTo>
                  <a:pt x="310588" y="28102"/>
                </a:lnTo>
                <a:lnTo>
                  <a:pt x="284992" y="4681"/>
                </a:lnTo>
                <a:lnTo>
                  <a:pt x="252213" y="0"/>
                </a:lnTo>
                <a:close/>
              </a:path>
              <a:path w="582294" h="468630">
                <a:moveTo>
                  <a:pt x="315074" y="43505"/>
                </a:moveTo>
                <a:lnTo>
                  <a:pt x="261640" y="43505"/>
                </a:lnTo>
                <a:lnTo>
                  <a:pt x="269420" y="45733"/>
                </a:lnTo>
                <a:lnTo>
                  <a:pt x="275405" y="53320"/>
                </a:lnTo>
                <a:lnTo>
                  <a:pt x="277799" y="63561"/>
                </a:lnTo>
                <a:lnTo>
                  <a:pt x="277799" y="68387"/>
                </a:lnTo>
                <a:lnTo>
                  <a:pt x="273011" y="77912"/>
                </a:lnTo>
                <a:lnTo>
                  <a:pt x="273011" y="82611"/>
                </a:lnTo>
                <a:lnTo>
                  <a:pt x="257149" y="123156"/>
                </a:lnTo>
                <a:lnTo>
                  <a:pt x="250557" y="137443"/>
                </a:lnTo>
                <a:lnTo>
                  <a:pt x="249059" y="144587"/>
                </a:lnTo>
                <a:lnTo>
                  <a:pt x="244271" y="149286"/>
                </a:lnTo>
                <a:lnTo>
                  <a:pt x="244271" y="173162"/>
                </a:lnTo>
                <a:lnTo>
                  <a:pt x="249059" y="177861"/>
                </a:lnTo>
                <a:lnTo>
                  <a:pt x="253860" y="182687"/>
                </a:lnTo>
                <a:lnTo>
                  <a:pt x="258648" y="187386"/>
                </a:lnTo>
                <a:lnTo>
                  <a:pt x="263436" y="192212"/>
                </a:lnTo>
                <a:lnTo>
                  <a:pt x="268224" y="192212"/>
                </a:lnTo>
                <a:lnTo>
                  <a:pt x="273011" y="196911"/>
                </a:lnTo>
                <a:lnTo>
                  <a:pt x="526872" y="196911"/>
                </a:lnTo>
                <a:lnTo>
                  <a:pt x="534951" y="200642"/>
                </a:lnTo>
                <a:lnTo>
                  <a:pt x="537644" y="208849"/>
                </a:lnTo>
                <a:lnTo>
                  <a:pt x="534951" y="217056"/>
                </a:lnTo>
                <a:lnTo>
                  <a:pt x="526872" y="220787"/>
                </a:lnTo>
                <a:lnTo>
                  <a:pt x="378383" y="220787"/>
                </a:lnTo>
                <a:lnTo>
                  <a:pt x="362892" y="227550"/>
                </a:lnTo>
                <a:lnTo>
                  <a:pt x="358628" y="242790"/>
                </a:lnTo>
                <a:lnTo>
                  <a:pt x="364242" y="258935"/>
                </a:lnTo>
                <a:lnTo>
                  <a:pt x="378383" y="268412"/>
                </a:lnTo>
                <a:lnTo>
                  <a:pt x="384525" y="274181"/>
                </a:lnTo>
                <a:lnTo>
                  <a:pt x="387969" y="282652"/>
                </a:lnTo>
                <a:lnTo>
                  <a:pt x="387817" y="291147"/>
                </a:lnTo>
                <a:lnTo>
                  <a:pt x="383171" y="296987"/>
                </a:lnTo>
                <a:lnTo>
                  <a:pt x="378383" y="296987"/>
                </a:lnTo>
                <a:lnTo>
                  <a:pt x="373595" y="301686"/>
                </a:lnTo>
                <a:lnTo>
                  <a:pt x="368808" y="301686"/>
                </a:lnTo>
                <a:lnTo>
                  <a:pt x="368808" y="306512"/>
                </a:lnTo>
                <a:lnTo>
                  <a:pt x="364020" y="306512"/>
                </a:lnTo>
                <a:lnTo>
                  <a:pt x="364020" y="335087"/>
                </a:lnTo>
                <a:lnTo>
                  <a:pt x="368808" y="339786"/>
                </a:lnTo>
                <a:lnTo>
                  <a:pt x="368808" y="344612"/>
                </a:lnTo>
                <a:lnTo>
                  <a:pt x="373446" y="349571"/>
                </a:lnTo>
                <a:lnTo>
                  <a:pt x="373595" y="355899"/>
                </a:lnTo>
                <a:lnTo>
                  <a:pt x="370154" y="361346"/>
                </a:lnTo>
                <a:lnTo>
                  <a:pt x="364020" y="363662"/>
                </a:lnTo>
                <a:lnTo>
                  <a:pt x="359232" y="368361"/>
                </a:lnTo>
                <a:lnTo>
                  <a:pt x="354444" y="368361"/>
                </a:lnTo>
                <a:lnTo>
                  <a:pt x="349643" y="373187"/>
                </a:lnTo>
                <a:lnTo>
                  <a:pt x="344855" y="373187"/>
                </a:lnTo>
                <a:lnTo>
                  <a:pt x="344855" y="377886"/>
                </a:lnTo>
                <a:lnTo>
                  <a:pt x="340067" y="382712"/>
                </a:lnTo>
                <a:lnTo>
                  <a:pt x="340067" y="406461"/>
                </a:lnTo>
                <a:lnTo>
                  <a:pt x="344855" y="411287"/>
                </a:lnTo>
                <a:lnTo>
                  <a:pt x="349643" y="425511"/>
                </a:lnTo>
                <a:lnTo>
                  <a:pt x="389043" y="425511"/>
                </a:lnTo>
                <a:lnTo>
                  <a:pt x="387972" y="401762"/>
                </a:lnTo>
                <a:lnTo>
                  <a:pt x="405853" y="389929"/>
                </a:lnTo>
                <a:lnTo>
                  <a:pt x="416105" y="371393"/>
                </a:lnTo>
                <a:lnTo>
                  <a:pt x="418276" y="350166"/>
                </a:lnTo>
                <a:lnTo>
                  <a:pt x="411911" y="330261"/>
                </a:lnTo>
                <a:lnTo>
                  <a:pt x="423664" y="315164"/>
                </a:lnTo>
                <a:lnTo>
                  <a:pt x="430476" y="298733"/>
                </a:lnTo>
                <a:lnTo>
                  <a:pt x="432796" y="281398"/>
                </a:lnTo>
                <a:lnTo>
                  <a:pt x="431076" y="263586"/>
                </a:lnTo>
                <a:lnTo>
                  <a:pt x="526872" y="263586"/>
                </a:lnTo>
                <a:lnTo>
                  <a:pt x="563655" y="251699"/>
                </a:lnTo>
                <a:lnTo>
                  <a:pt x="582047" y="223352"/>
                </a:lnTo>
                <a:lnTo>
                  <a:pt x="582047" y="189520"/>
                </a:lnTo>
                <a:lnTo>
                  <a:pt x="563655" y="161173"/>
                </a:lnTo>
                <a:lnTo>
                  <a:pt x="526872" y="149286"/>
                </a:lnTo>
                <a:lnTo>
                  <a:pt x="292176" y="149286"/>
                </a:lnTo>
                <a:lnTo>
                  <a:pt x="296964" y="144587"/>
                </a:lnTo>
                <a:lnTo>
                  <a:pt x="296964" y="139761"/>
                </a:lnTo>
                <a:lnTo>
                  <a:pt x="301752" y="130236"/>
                </a:lnTo>
                <a:lnTo>
                  <a:pt x="305342" y="122358"/>
                </a:lnTo>
                <a:lnTo>
                  <a:pt x="312524" y="104840"/>
                </a:lnTo>
                <a:lnTo>
                  <a:pt x="316115" y="96962"/>
                </a:lnTo>
                <a:lnTo>
                  <a:pt x="318891" y="89064"/>
                </a:lnTo>
                <a:lnTo>
                  <a:pt x="320316" y="80262"/>
                </a:lnTo>
                <a:lnTo>
                  <a:pt x="320650" y="74658"/>
                </a:lnTo>
                <a:lnTo>
                  <a:pt x="320744" y="73086"/>
                </a:lnTo>
                <a:lnTo>
                  <a:pt x="320870" y="68387"/>
                </a:lnTo>
                <a:lnTo>
                  <a:pt x="320916" y="63561"/>
                </a:lnTo>
                <a:lnTo>
                  <a:pt x="315074" y="43505"/>
                </a:lnTo>
                <a:close/>
              </a:path>
              <a:path w="582294" h="468630">
                <a:moveTo>
                  <a:pt x="129324" y="225486"/>
                </a:moveTo>
                <a:lnTo>
                  <a:pt x="86220" y="225486"/>
                </a:lnTo>
                <a:lnTo>
                  <a:pt x="86220" y="401762"/>
                </a:lnTo>
                <a:lnTo>
                  <a:pt x="141080" y="401762"/>
                </a:lnTo>
                <a:lnTo>
                  <a:pt x="140098" y="401288"/>
                </a:lnTo>
                <a:lnTo>
                  <a:pt x="129324" y="396936"/>
                </a:lnTo>
                <a:lnTo>
                  <a:pt x="129324" y="225486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08587"/>
            <a:ext cx="12179935" cy="4849495"/>
            <a:chOff x="0" y="2008587"/>
            <a:chExt cx="12179935" cy="4849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7788" y="4482083"/>
              <a:ext cx="4488179" cy="208178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63696" y="4507991"/>
              <a:ext cx="4386580" cy="1979930"/>
            </a:xfrm>
            <a:custGeom>
              <a:avLst/>
              <a:gdLst/>
              <a:ahLst/>
              <a:cxnLst/>
              <a:rect l="l" t="t" r="r" b="b"/>
              <a:pathLst>
                <a:path w="4386580" h="1979929">
                  <a:moveTo>
                    <a:pt x="4056126" y="0"/>
                  </a:moveTo>
                  <a:lnTo>
                    <a:pt x="329945" y="0"/>
                  </a:lnTo>
                  <a:lnTo>
                    <a:pt x="281184" y="3576"/>
                  </a:lnTo>
                  <a:lnTo>
                    <a:pt x="234645" y="13967"/>
                  </a:lnTo>
                  <a:lnTo>
                    <a:pt x="190840" y="30662"/>
                  </a:lnTo>
                  <a:lnTo>
                    <a:pt x="150277" y="53151"/>
                  </a:lnTo>
                  <a:lnTo>
                    <a:pt x="113468" y="80923"/>
                  </a:lnTo>
                  <a:lnTo>
                    <a:pt x="80923" y="113468"/>
                  </a:lnTo>
                  <a:lnTo>
                    <a:pt x="53151" y="150277"/>
                  </a:lnTo>
                  <a:lnTo>
                    <a:pt x="30662" y="190840"/>
                  </a:lnTo>
                  <a:lnTo>
                    <a:pt x="13967" y="234645"/>
                  </a:lnTo>
                  <a:lnTo>
                    <a:pt x="3576" y="281184"/>
                  </a:lnTo>
                  <a:lnTo>
                    <a:pt x="0" y="329945"/>
                  </a:lnTo>
                  <a:lnTo>
                    <a:pt x="0" y="1649717"/>
                  </a:lnTo>
                  <a:lnTo>
                    <a:pt x="3576" y="1698476"/>
                  </a:lnTo>
                  <a:lnTo>
                    <a:pt x="13967" y="1745014"/>
                  </a:lnTo>
                  <a:lnTo>
                    <a:pt x="30662" y="1788820"/>
                  </a:lnTo>
                  <a:lnTo>
                    <a:pt x="53151" y="1829383"/>
                  </a:lnTo>
                  <a:lnTo>
                    <a:pt x="80923" y="1866194"/>
                  </a:lnTo>
                  <a:lnTo>
                    <a:pt x="113468" y="1898743"/>
                  </a:lnTo>
                  <a:lnTo>
                    <a:pt x="150277" y="1926517"/>
                  </a:lnTo>
                  <a:lnTo>
                    <a:pt x="190840" y="1949008"/>
                  </a:lnTo>
                  <a:lnTo>
                    <a:pt x="234645" y="1965705"/>
                  </a:lnTo>
                  <a:lnTo>
                    <a:pt x="281184" y="1976098"/>
                  </a:lnTo>
                  <a:lnTo>
                    <a:pt x="329945" y="1979675"/>
                  </a:lnTo>
                  <a:lnTo>
                    <a:pt x="4056126" y="1979675"/>
                  </a:lnTo>
                  <a:lnTo>
                    <a:pt x="4104887" y="1976098"/>
                  </a:lnTo>
                  <a:lnTo>
                    <a:pt x="4151426" y="1965705"/>
                  </a:lnTo>
                  <a:lnTo>
                    <a:pt x="4195231" y="1949008"/>
                  </a:lnTo>
                  <a:lnTo>
                    <a:pt x="4235794" y="1926517"/>
                  </a:lnTo>
                  <a:lnTo>
                    <a:pt x="4272603" y="1898743"/>
                  </a:lnTo>
                  <a:lnTo>
                    <a:pt x="4305148" y="1866194"/>
                  </a:lnTo>
                  <a:lnTo>
                    <a:pt x="4332920" y="1829383"/>
                  </a:lnTo>
                  <a:lnTo>
                    <a:pt x="4355409" y="1788820"/>
                  </a:lnTo>
                  <a:lnTo>
                    <a:pt x="4372104" y="1745014"/>
                  </a:lnTo>
                  <a:lnTo>
                    <a:pt x="4382495" y="1698476"/>
                  </a:lnTo>
                  <a:lnTo>
                    <a:pt x="4386072" y="1649717"/>
                  </a:lnTo>
                  <a:lnTo>
                    <a:pt x="4386072" y="329945"/>
                  </a:lnTo>
                  <a:lnTo>
                    <a:pt x="4382495" y="281184"/>
                  </a:lnTo>
                  <a:lnTo>
                    <a:pt x="4372104" y="234645"/>
                  </a:lnTo>
                  <a:lnTo>
                    <a:pt x="4355409" y="190840"/>
                  </a:lnTo>
                  <a:lnTo>
                    <a:pt x="4332920" y="150277"/>
                  </a:lnTo>
                  <a:lnTo>
                    <a:pt x="4305148" y="113468"/>
                  </a:lnTo>
                  <a:lnTo>
                    <a:pt x="4272603" y="80923"/>
                  </a:lnTo>
                  <a:lnTo>
                    <a:pt x="4235794" y="53151"/>
                  </a:lnTo>
                  <a:lnTo>
                    <a:pt x="4195231" y="30662"/>
                  </a:lnTo>
                  <a:lnTo>
                    <a:pt x="4151426" y="13967"/>
                  </a:lnTo>
                  <a:lnTo>
                    <a:pt x="4104887" y="3576"/>
                  </a:lnTo>
                  <a:lnTo>
                    <a:pt x="40561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08803" y="2008587"/>
              <a:ext cx="2473485" cy="24719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625583" y="2016251"/>
              <a:ext cx="2390140" cy="2397760"/>
            </a:xfrm>
            <a:custGeom>
              <a:avLst/>
              <a:gdLst/>
              <a:ahLst/>
              <a:cxnLst/>
              <a:rect l="l" t="t" r="r" b="b"/>
              <a:pathLst>
                <a:path w="2390140" h="2397760">
                  <a:moveTo>
                    <a:pt x="1991360" y="0"/>
                  </a:moveTo>
                  <a:lnTo>
                    <a:pt x="398272" y="0"/>
                  </a:lnTo>
                  <a:lnTo>
                    <a:pt x="351824" y="2679"/>
                  </a:lnTo>
                  <a:lnTo>
                    <a:pt x="306950" y="10518"/>
                  </a:lnTo>
                  <a:lnTo>
                    <a:pt x="263949" y="23218"/>
                  </a:lnTo>
                  <a:lnTo>
                    <a:pt x="223120" y="40480"/>
                  </a:lnTo>
                  <a:lnTo>
                    <a:pt x="184761" y="62005"/>
                  </a:lnTo>
                  <a:lnTo>
                    <a:pt x="149171" y="87494"/>
                  </a:lnTo>
                  <a:lnTo>
                    <a:pt x="116649" y="116649"/>
                  </a:lnTo>
                  <a:lnTo>
                    <a:pt x="87494" y="149171"/>
                  </a:lnTo>
                  <a:lnTo>
                    <a:pt x="62005" y="184761"/>
                  </a:lnTo>
                  <a:lnTo>
                    <a:pt x="40480" y="223120"/>
                  </a:lnTo>
                  <a:lnTo>
                    <a:pt x="23218" y="263949"/>
                  </a:lnTo>
                  <a:lnTo>
                    <a:pt x="10518" y="306950"/>
                  </a:lnTo>
                  <a:lnTo>
                    <a:pt x="2679" y="351824"/>
                  </a:lnTo>
                  <a:lnTo>
                    <a:pt x="0" y="398272"/>
                  </a:lnTo>
                  <a:lnTo>
                    <a:pt x="0" y="1998980"/>
                  </a:lnTo>
                  <a:lnTo>
                    <a:pt x="2679" y="2045427"/>
                  </a:lnTo>
                  <a:lnTo>
                    <a:pt x="10518" y="2090301"/>
                  </a:lnTo>
                  <a:lnTo>
                    <a:pt x="23218" y="2133302"/>
                  </a:lnTo>
                  <a:lnTo>
                    <a:pt x="40480" y="2174131"/>
                  </a:lnTo>
                  <a:lnTo>
                    <a:pt x="62005" y="2212490"/>
                  </a:lnTo>
                  <a:lnTo>
                    <a:pt x="87494" y="2248080"/>
                  </a:lnTo>
                  <a:lnTo>
                    <a:pt x="116649" y="2280602"/>
                  </a:lnTo>
                  <a:lnTo>
                    <a:pt x="149171" y="2309757"/>
                  </a:lnTo>
                  <a:lnTo>
                    <a:pt x="184761" y="2335246"/>
                  </a:lnTo>
                  <a:lnTo>
                    <a:pt x="223120" y="2356771"/>
                  </a:lnTo>
                  <a:lnTo>
                    <a:pt x="263949" y="2374033"/>
                  </a:lnTo>
                  <a:lnTo>
                    <a:pt x="306950" y="2386733"/>
                  </a:lnTo>
                  <a:lnTo>
                    <a:pt x="351824" y="2394572"/>
                  </a:lnTo>
                  <a:lnTo>
                    <a:pt x="398272" y="2397252"/>
                  </a:lnTo>
                  <a:lnTo>
                    <a:pt x="1991360" y="2397252"/>
                  </a:lnTo>
                  <a:lnTo>
                    <a:pt x="2037807" y="2394572"/>
                  </a:lnTo>
                  <a:lnTo>
                    <a:pt x="2082681" y="2386733"/>
                  </a:lnTo>
                  <a:lnTo>
                    <a:pt x="2125682" y="2374033"/>
                  </a:lnTo>
                  <a:lnTo>
                    <a:pt x="2166511" y="2356771"/>
                  </a:lnTo>
                  <a:lnTo>
                    <a:pt x="2204870" y="2335246"/>
                  </a:lnTo>
                  <a:lnTo>
                    <a:pt x="2240460" y="2309757"/>
                  </a:lnTo>
                  <a:lnTo>
                    <a:pt x="2272982" y="2280602"/>
                  </a:lnTo>
                  <a:lnTo>
                    <a:pt x="2302137" y="2248080"/>
                  </a:lnTo>
                  <a:lnTo>
                    <a:pt x="2327626" y="2212490"/>
                  </a:lnTo>
                  <a:lnTo>
                    <a:pt x="2349151" y="2174131"/>
                  </a:lnTo>
                  <a:lnTo>
                    <a:pt x="2366413" y="2133302"/>
                  </a:lnTo>
                  <a:lnTo>
                    <a:pt x="2379113" y="2090301"/>
                  </a:lnTo>
                  <a:lnTo>
                    <a:pt x="2386952" y="2045427"/>
                  </a:lnTo>
                  <a:lnTo>
                    <a:pt x="2389632" y="1998980"/>
                  </a:lnTo>
                  <a:lnTo>
                    <a:pt x="2389632" y="398272"/>
                  </a:lnTo>
                  <a:lnTo>
                    <a:pt x="2386952" y="351824"/>
                  </a:lnTo>
                  <a:lnTo>
                    <a:pt x="2379113" y="306950"/>
                  </a:lnTo>
                  <a:lnTo>
                    <a:pt x="2366413" y="263949"/>
                  </a:lnTo>
                  <a:lnTo>
                    <a:pt x="2349151" y="223120"/>
                  </a:lnTo>
                  <a:lnTo>
                    <a:pt x="2327626" y="184761"/>
                  </a:lnTo>
                  <a:lnTo>
                    <a:pt x="2302137" y="149171"/>
                  </a:lnTo>
                  <a:lnTo>
                    <a:pt x="2272982" y="116649"/>
                  </a:lnTo>
                  <a:lnTo>
                    <a:pt x="2240460" y="87494"/>
                  </a:lnTo>
                  <a:lnTo>
                    <a:pt x="2204870" y="62005"/>
                  </a:lnTo>
                  <a:lnTo>
                    <a:pt x="2166511" y="40480"/>
                  </a:lnTo>
                  <a:lnTo>
                    <a:pt x="2125682" y="23218"/>
                  </a:lnTo>
                  <a:lnTo>
                    <a:pt x="2082681" y="10518"/>
                  </a:lnTo>
                  <a:lnTo>
                    <a:pt x="2037807" y="2679"/>
                  </a:lnTo>
                  <a:lnTo>
                    <a:pt x="1991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5054346" y="1053846"/>
            <a:ext cx="5538470" cy="803275"/>
          </a:xfrm>
          <a:custGeom>
            <a:avLst/>
            <a:gdLst/>
            <a:ahLst/>
            <a:cxnLst/>
            <a:rect l="l" t="t" r="r" b="b"/>
            <a:pathLst>
              <a:path w="5538470" h="803275">
                <a:moveTo>
                  <a:pt x="0" y="133857"/>
                </a:moveTo>
                <a:lnTo>
                  <a:pt x="6825" y="91553"/>
                </a:lnTo>
                <a:lnTo>
                  <a:pt x="25830" y="54809"/>
                </a:lnTo>
                <a:lnTo>
                  <a:pt x="54809" y="25830"/>
                </a:lnTo>
                <a:lnTo>
                  <a:pt x="91553" y="6825"/>
                </a:lnTo>
                <a:lnTo>
                  <a:pt x="133857" y="0"/>
                </a:lnTo>
                <a:lnTo>
                  <a:pt x="5404358" y="0"/>
                </a:lnTo>
                <a:lnTo>
                  <a:pt x="5446662" y="6825"/>
                </a:lnTo>
                <a:lnTo>
                  <a:pt x="5483406" y="25830"/>
                </a:lnTo>
                <a:lnTo>
                  <a:pt x="5512385" y="54809"/>
                </a:lnTo>
                <a:lnTo>
                  <a:pt x="5531390" y="91553"/>
                </a:lnTo>
                <a:lnTo>
                  <a:pt x="5538215" y="133857"/>
                </a:lnTo>
                <a:lnTo>
                  <a:pt x="5538215" y="669289"/>
                </a:lnTo>
                <a:lnTo>
                  <a:pt x="5531390" y="711594"/>
                </a:lnTo>
                <a:lnTo>
                  <a:pt x="5512385" y="748338"/>
                </a:lnTo>
                <a:lnTo>
                  <a:pt x="5483406" y="777317"/>
                </a:lnTo>
                <a:lnTo>
                  <a:pt x="5446662" y="796322"/>
                </a:lnTo>
                <a:lnTo>
                  <a:pt x="5404358" y="803148"/>
                </a:lnTo>
                <a:lnTo>
                  <a:pt x="133857" y="803148"/>
                </a:lnTo>
                <a:lnTo>
                  <a:pt x="91553" y="796322"/>
                </a:lnTo>
                <a:lnTo>
                  <a:pt x="54809" y="777317"/>
                </a:lnTo>
                <a:lnTo>
                  <a:pt x="25830" y="748338"/>
                </a:lnTo>
                <a:lnTo>
                  <a:pt x="6825" y="711594"/>
                </a:lnTo>
                <a:lnTo>
                  <a:pt x="0" y="669289"/>
                </a:lnTo>
                <a:lnTo>
                  <a:pt x="0" y="133857"/>
                </a:lnTo>
                <a:close/>
              </a:path>
            </a:pathLst>
          </a:custGeom>
          <a:ln w="47244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41181" y="4639436"/>
            <a:ext cx="2985770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8590">
              <a:lnSpc>
                <a:spcPct val="100000"/>
              </a:lnSpc>
              <a:spcBef>
                <a:spcPts val="100"/>
              </a:spcBef>
            </a:pP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Если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все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данные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корректны,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член </a:t>
            </a:r>
            <a:r>
              <a:rPr sz="1400" spc="60" dirty="0">
                <a:solidFill>
                  <a:srgbClr val="001F5F"/>
                </a:solidFill>
                <a:latin typeface="Tahoma"/>
                <a:cs typeface="Tahoma"/>
              </a:rPr>
              <a:t>ГЭК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подключает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0" dirty="0">
                <a:solidFill>
                  <a:srgbClr val="001F5F"/>
                </a:solidFill>
                <a:latin typeface="Tahoma"/>
                <a:cs typeface="Tahoma"/>
              </a:rPr>
              <a:t>к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станции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токен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члена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ГЭК,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технический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специалист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выполняет экспорт электронных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образов</a:t>
            </a:r>
            <a:endParaRPr sz="1400">
              <a:latin typeface="Tahoma"/>
              <a:cs typeface="Tahoma"/>
            </a:endParaRPr>
          </a:p>
          <a:p>
            <a:pPr marL="12700" marR="31115" algn="just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форм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90" dirty="0">
                <a:solidFill>
                  <a:srgbClr val="001F5F"/>
                </a:solidFill>
                <a:latin typeface="Tahoma"/>
                <a:cs typeface="Tahoma"/>
              </a:rPr>
              <a:t>ППЭ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сохранение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флеш-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накопитель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4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передачи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70" dirty="0">
                <a:solidFill>
                  <a:srgbClr val="001F5F"/>
                </a:solidFill>
                <a:latin typeface="Tahoma"/>
                <a:cs typeface="Tahoma"/>
              </a:rPr>
              <a:t>РЦОИ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252" rIns="0" bIns="0" rtlCol="0">
            <a:spAutoFit/>
          </a:bodyPr>
          <a:lstStyle/>
          <a:p>
            <a:pPr marL="34036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Общий</a:t>
            </a:r>
            <a:r>
              <a:rPr spc="-11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алгоритм</a:t>
            </a:r>
            <a:r>
              <a:rPr spc="-6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завершения</a:t>
            </a:r>
            <a:r>
              <a:rPr spc="-8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</a:t>
            </a:r>
            <a:r>
              <a:rPr spc="-8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9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79846" y="1125727"/>
            <a:ext cx="482727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Действия</a:t>
            </a:r>
            <a:r>
              <a:rPr sz="2000" b="1" spc="-9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выполняются</a:t>
            </a:r>
            <a:r>
              <a:rPr sz="2000" b="1" spc="-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после</a:t>
            </a:r>
            <a:r>
              <a:rPr sz="2000" b="1" spc="-5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того,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как</a:t>
            </a:r>
            <a:r>
              <a:rPr sz="2000" b="1" spc="-8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аудиторию</a:t>
            </a:r>
            <a:r>
              <a:rPr sz="2000" b="1" spc="-2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покинут</a:t>
            </a:r>
            <a:r>
              <a:rPr sz="2000" b="1" spc="-6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AF50"/>
                </a:solidFill>
                <a:latin typeface="Arial"/>
                <a:cs typeface="Arial"/>
              </a:rPr>
              <a:t>все</a:t>
            </a:r>
            <a:r>
              <a:rPr sz="2000" b="1" spc="-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AF50"/>
                </a:solidFill>
                <a:latin typeface="Arial"/>
                <a:cs typeface="Arial"/>
              </a:rPr>
              <a:t>участники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5297" y="3283077"/>
            <a:ext cx="2937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Организатор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аудитории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888" y="5544718"/>
            <a:ext cx="30448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Технический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специалист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член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35" dirty="0">
                <a:latin typeface="Tahoma"/>
                <a:cs typeface="Tahoma"/>
              </a:rPr>
              <a:t>ГЭК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4642" y="4183634"/>
            <a:ext cx="1463675" cy="1220470"/>
            <a:chOff x="314642" y="4183634"/>
            <a:chExt cx="1463675" cy="122047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183" y="4192524"/>
              <a:ext cx="1427987" cy="11841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22439" y="4905756"/>
              <a:ext cx="609600" cy="276225"/>
            </a:xfrm>
            <a:custGeom>
              <a:avLst/>
              <a:gdLst/>
              <a:ahLst/>
              <a:cxnLst/>
              <a:rect l="l" t="t" r="r" b="b"/>
              <a:pathLst>
                <a:path w="609600" h="276225">
                  <a:moveTo>
                    <a:pt x="243928" y="0"/>
                  </a:moveTo>
                  <a:lnTo>
                    <a:pt x="159403" y="39171"/>
                  </a:lnTo>
                  <a:lnTo>
                    <a:pt x="103746" y="68961"/>
                  </a:lnTo>
                  <a:lnTo>
                    <a:pt x="70396" y="90368"/>
                  </a:lnTo>
                  <a:lnTo>
                    <a:pt x="36192" y="130665"/>
                  </a:lnTo>
                  <a:lnTo>
                    <a:pt x="22591" y="172450"/>
                  </a:lnTo>
                  <a:lnTo>
                    <a:pt x="10894" y="223069"/>
                  </a:lnTo>
                  <a:lnTo>
                    <a:pt x="0" y="275844"/>
                  </a:lnTo>
                  <a:lnTo>
                    <a:pt x="609536" y="275844"/>
                  </a:lnTo>
                  <a:lnTo>
                    <a:pt x="598658" y="223069"/>
                  </a:lnTo>
                  <a:lnTo>
                    <a:pt x="586994" y="172450"/>
                  </a:lnTo>
                  <a:lnTo>
                    <a:pt x="573424" y="130665"/>
                  </a:lnTo>
                  <a:lnTo>
                    <a:pt x="539381" y="90489"/>
                  </a:lnTo>
                  <a:lnTo>
                    <a:pt x="506529" y="69357"/>
                  </a:lnTo>
                  <a:lnTo>
                    <a:pt x="451432" y="39868"/>
                  </a:lnTo>
                  <a:lnTo>
                    <a:pt x="367245" y="889"/>
                  </a:lnTo>
                  <a:lnTo>
                    <a:pt x="243928" y="0"/>
                  </a:lnTo>
                  <a:close/>
                </a:path>
              </a:pathLst>
            </a:custGeom>
            <a:solidFill>
              <a:srgbClr val="FFD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2439" y="4907280"/>
              <a:ext cx="609600" cy="277495"/>
            </a:xfrm>
            <a:custGeom>
              <a:avLst/>
              <a:gdLst/>
              <a:ahLst/>
              <a:cxnLst/>
              <a:rect l="l" t="t" r="r" b="b"/>
              <a:pathLst>
                <a:path w="609600" h="277495">
                  <a:moveTo>
                    <a:pt x="243928" y="0"/>
                  </a:moveTo>
                  <a:lnTo>
                    <a:pt x="159403" y="39360"/>
                  </a:lnTo>
                  <a:lnTo>
                    <a:pt x="103746" y="69326"/>
                  </a:lnTo>
                  <a:lnTo>
                    <a:pt x="70396" y="90886"/>
                  </a:lnTo>
                  <a:lnTo>
                    <a:pt x="36192" y="131456"/>
                  </a:lnTo>
                  <a:lnTo>
                    <a:pt x="22591" y="173482"/>
                  </a:lnTo>
                  <a:lnTo>
                    <a:pt x="10894" y="224365"/>
                  </a:lnTo>
                  <a:lnTo>
                    <a:pt x="0" y="277368"/>
                  </a:lnTo>
                  <a:lnTo>
                    <a:pt x="609536" y="277368"/>
                  </a:lnTo>
                  <a:lnTo>
                    <a:pt x="598658" y="224365"/>
                  </a:lnTo>
                  <a:lnTo>
                    <a:pt x="586994" y="173482"/>
                  </a:lnTo>
                  <a:lnTo>
                    <a:pt x="573424" y="131456"/>
                  </a:lnTo>
                  <a:lnTo>
                    <a:pt x="539381" y="91007"/>
                  </a:lnTo>
                  <a:lnTo>
                    <a:pt x="506529" y="69723"/>
                  </a:lnTo>
                  <a:lnTo>
                    <a:pt x="451432" y="40056"/>
                  </a:lnTo>
                  <a:lnTo>
                    <a:pt x="367245" y="889"/>
                  </a:lnTo>
                  <a:lnTo>
                    <a:pt x="243928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3201" y="4908042"/>
              <a:ext cx="609600" cy="277495"/>
            </a:xfrm>
            <a:custGeom>
              <a:avLst/>
              <a:gdLst/>
              <a:ahLst/>
              <a:cxnLst/>
              <a:rect l="l" t="t" r="r" b="b"/>
              <a:pathLst>
                <a:path w="609600" h="277495">
                  <a:moveTo>
                    <a:pt x="243928" y="0"/>
                  </a:moveTo>
                  <a:lnTo>
                    <a:pt x="159403" y="39360"/>
                  </a:lnTo>
                  <a:lnTo>
                    <a:pt x="103746" y="69326"/>
                  </a:lnTo>
                  <a:lnTo>
                    <a:pt x="70396" y="90886"/>
                  </a:lnTo>
                  <a:lnTo>
                    <a:pt x="36192" y="131456"/>
                  </a:lnTo>
                  <a:lnTo>
                    <a:pt x="22591" y="173481"/>
                  </a:lnTo>
                  <a:lnTo>
                    <a:pt x="10894" y="224365"/>
                  </a:lnTo>
                  <a:lnTo>
                    <a:pt x="0" y="277367"/>
                  </a:lnTo>
                  <a:lnTo>
                    <a:pt x="304825" y="277367"/>
                  </a:lnTo>
                  <a:lnTo>
                    <a:pt x="609536" y="277367"/>
                  </a:lnTo>
                  <a:lnTo>
                    <a:pt x="598658" y="224365"/>
                  </a:lnTo>
                  <a:lnTo>
                    <a:pt x="586994" y="173481"/>
                  </a:lnTo>
                  <a:lnTo>
                    <a:pt x="573424" y="131456"/>
                  </a:lnTo>
                  <a:lnTo>
                    <a:pt x="539381" y="91007"/>
                  </a:lnTo>
                  <a:lnTo>
                    <a:pt x="506529" y="69722"/>
                  </a:lnTo>
                  <a:lnTo>
                    <a:pt x="451432" y="40056"/>
                  </a:lnTo>
                  <a:lnTo>
                    <a:pt x="367245" y="888"/>
                  </a:lnTo>
                  <a:lnTo>
                    <a:pt x="243928" y="0"/>
                  </a:lnTo>
                  <a:close/>
                </a:path>
              </a:pathLst>
            </a:custGeom>
            <a:ln w="3175">
              <a:solidFill>
                <a:srgbClr val="51BE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1707" y="4732083"/>
              <a:ext cx="127889" cy="23844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47877" y="4524756"/>
              <a:ext cx="358775" cy="368935"/>
            </a:xfrm>
            <a:custGeom>
              <a:avLst/>
              <a:gdLst/>
              <a:ahLst/>
              <a:cxnLst/>
              <a:rect l="l" t="t" r="r" b="b"/>
              <a:pathLst>
                <a:path w="358775" h="368935">
                  <a:moveTo>
                    <a:pt x="358571" y="201091"/>
                  </a:moveTo>
                  <a:lnTo>
                    <a:pt x="357873" y="188239"/>
                  </a:lnTo>
                  <a:lnTo>
                    <a:pt x="353783" y="178358"/>
                  </a:lnTo>
                  <a:lnTo>
                    <a:pt x="346583" y="172847"/>
                  </a:lnTo>
                  <a:lnTo>
                    <a:pt x="337553" y="173050"/>
                  </a:lnTo>
                  <a:lnTo>
                    <a:pt x="328396" y="178562"/>
                  </a:lnTo>
                  <a:lnTo>
                    <a:pt x="327342" y="179832"/>
                  </a:lnTo>
                  <a:lnTo>
                    <a:pt x="327685" y="139471"/>
                  </a:lnTo>
                  <a:lnTo>
                    <a:pt x="321056" y="97688"/>
                  </a:lnTo>
                  <a:lnTo>
                    <a:pt x="305219" y="59690"/>
                  </a:lnTo>
                  <a:lnTo>
                    <a:pt x="277914" y="28638"/>
                  </a:lnTo>
                  <a:lnTo>
                    <a:pt x="236943" y="7696"/>
                  </a:lnTo>
                  <a:lnTo>
                    <a:pt x="180060" y="0"/>
                  </a:lnTo>
                  <a:lnTo>
                    <a:pt x="123151" y="7696"/>
                  </a:lnTo>
                  <a:lnTo>
                    <a:pt x="82169" y="28638"/>
                  </a:lnTo>
                  <a:lnTo>
                    <a:pt x="54864" y="59690"/>
                  </a:lnTo>
                  <a:lnTo>
                    <a:pt x="39014" y="97688"/>
                  </a:lnTo>
                  <a:lnTo>
                    <a:pt x="32397" y="139471"/>
                  </a:lnTo>
                  <a:lnTo>
                    <a:pt x="32753" y="181635"/>
                  </a:lnTo>
                  <a:lnTo>
                    <a:pt x="30238" y="178587"/>
                  </a:lnTo>
                  <a:lnTo>
                    <a:pt x="21043" y="173062"/>
                  </a:lnTo>
                  <a:lnTo>
                    <a:pt x="11976" y="172847"/>
                  </a:lnTo>
                  <a:lnTo>
                    <a:pt x="4749" y="178358"/>
                  </a:lnTo>
                  <a:lnTo>
                    <a:pt x="673" y="188252"/>
                  </a:lnTo>
                  <a:lnTo>
                    <a:pt x="0" y="201142"/>
                  </a:lnTo>
                  <a:lnTo>
                    <a:pt x="3035" y="215646"/>
                  </a:lnTo>
                  <a:lnTo>
                    <a:pt x="9271" y="229019"/>
                  </a:lnTo>
                  <a:lnTo>
                    <a:pt x="17513" y="238950"/>
                  </a:lnTo>
                  <a:lnTo>
                    <a:pt x="26695" y="244513"/>
                  </a:lnTo>
                  <a:lnTo>
                    <a:pt x="35725" y="244729"/>
                  </a:lnTo>
                  <a:lnTo>
                    <a:pt x="41948" y="239979"/>
                  </a:lnTo>
                  <a:lnTo>
                    <a:pt x="45529" y="255955"/>
                  </a:lnTo>
                  <a:lnTo>
                    <a:pt x="59461" y="294640"/>
                  </a:lnTo>
                  <a:lnTo>
                    <a:pt x="112395" y="340398"/>
                  </a:lnTo>
                  <a:lnTo>
                    <a:pt x="148488" y="360476"/>
                  </a:lnTo>
                  <a:lnTo>
                    <a:pt x="180060" y="368808"/>
                  </a:lnTo>
                  <a:lnTo>
                    <a:pt x="211543" y="360476"/>
                  </a:lnTo>
                  <a:lnTo>
                    <a:pt x="247650" y="340398"/>
                  </a:lnTo>
                  <a:lnTo>
                    <a:pt x="280098" y="315988"/>
                  </a:lnTo>
                  <a:lnTo>
                    <a:pt x="306641" y="281305"/>
                  </a:lnTo>
                  <a:lnTo>
                    <a:pt x="317969" y="240766"/>
                  </a:lnTo>
                  <a:lnTo>
                    <a:pt x="322910" y="244475"/>
                  </a:lnTo>
                  <a:lnTo>
                    <a:pt x="331965" y="244398"/>
                  </a:lnTo>
                  <a:lnTo>
                    <a:pt x="341122" y="238912"/>
                  </a:lnTo>
                  <a:lnTo>
                    <a:pt x="349351" y="228955"/>
                  </a:lnTo>
                  <a:lnTo>
                    <a:pt x="355638" y="215519"/>
                  </a:lnTo>
                  <a:lnTo>
                    <a:pt x="358571" y="201091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7323" y="4971288"/>
              <a:ext cx="172148" cy="2103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77887" y="4911852"/>
              <a:ext cx="300355" cy="273050"/>
            </a:xfrm>
            <a:custGeom>
              <a:avLst/>
              <a:gdLst/>
              <a:ahLst/>
              <a:cxnLst/>
              <a:rect l="l" t="t" r="r" b="b"/>
              <a:pathLst>
                <a:path w="300355" h="273050">
                  <a:moveTo>
                    <a:pt x="114236" y="272796"/>
                  </a:moveTo>
                  <a:lnTo>
                    <a:pt x="85750" y="29591"/>
                  </a:lnTo>
                  <a:lnTo>
                    <a:pt x="85750" y="0"/>
                  </a:lnTo>
                  <a:lnTo>
                    <a:pt x="57696" y="12446"/>
                  </a:lnTo>
                  <a:lnTo>
                    <a:pt x="0" y="101346"/>
                  </a:lnTo>
                  <a:lnTo>
                    <a:pt x="62852" y="130556"/>
                  </a:lnTo>
                  <a:lnTo>
                    <a:pt x="11290" y="164465"/>
                  </a:lnTo>
                  <a:lnTo>
                    <a:pt x="65316" y="272796"/>
                  </a:lnTo>
                  <a:lnTo>
                    <a:pt x="114236" y="272796"/>
                  </a:lnTo>
                  <a:close/>
                </a:path>
                <a:path w="300355" h="273050">
                  <a:moveTo>
                    <a:pt x="300101" y="101219"/>
                  </a:moveTo>
                  <a:lnTo>
                    <a:pt x="248780" y="14859"/>
                  </a:lnTo>
                  <a:lnTo>
                    <a:pt x="214566" y="0"/>
                  </a:lnTo>
                  <a:lnTo>
                    <a:pt x="214566" y="29337"/>
                  </a:lnTo>
                  <a:lnTo>
                    <a:pt x="185864" y="272796"/>
                  </a:lnTo>
                  <a:lnTo>
                    <a:pt x="234861" y="272796"/>
                  </a:lnTo>
                  <a:lnTo>
                    <a:pt x="288632" y="164338"/>
                  </a:lnTo>
                  <a:lnTo>
                    <a:pt x="237312" y="130302"/>
                  </a:lnTo>
                  <a:lnTo>
                    <a:pt x="300101" y="101219"/>
                  </a:lnTo>
                  <a:close/>
                </a:path>
              </a:pathLst>
            </a:custGeom>
            <a:solidFill>
              <a:srgbClr val="80E4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7008" y="4890389"/>
              <a:ext cx="141922" cy="14046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80254" y="4503420"/>
              <a:ext cx="300990" cy="390525"/>
            </a:xfrm>
            <a:custGeom>
              <a:avLst/>
              <a:gdLst/>
              <a:ahLst/>
              <a:cxnLst/>
              <a:rect l="l" t="t" r="r" b="b"/>
              <a:pathLst>
                <a:path w="300990" h="390525">
                  <a:moveTo>
                    <a:pt x="144699" y="0"/>
                  </a:moveTo>
                  <a:lnTo>
                    <a:pt x="96520" y="6476"/>
                  </a:lnTo>
                  <a:lnTo>
                    <a:pt x="52027" y="27812"/>
                  </a:lnTo>
                  <a:lnTo>
                    <a:pt x="13158" y="66240"/>
                  </a:lnTo>
                  <a:lnTo>
                    <a:pt x="0" y="135302"/>
                  </a:lnTo>
                  <a:lnTo>
                    <a:pt x="754" y="201388"/>
                  </a:lnTo>
                  <a:lnTo>
                    <a:pt x="3540" y="229996"/>
                  </a:lnTo>
                  <a:lnTo>
                    <a:pt x="3651" y="231012"/>
                  </a:lnTo>
                  <a:lnTo>
                    <a:pt x="9231" y="260879"/>
                  </a:lnTo>
                  <a:lnTo>
                    <a:pt x="9341" y="261469"/>
                  </a:lnTo>
                  <a:lnTo>
                    <a:pt x="22336" y="305823"/>
                  </a:lnTo>
                  <a:lnTo>
                    <a:pt x="47567" y="337315"/>
                  </a:lnTo>
                  <a:lnTo>
                    <a:pt x="79852" y="361727"/>
                  </a:lnTo>
                  <a:lnTo>
                    <a:pt x="115804" y="381805"/>
                  </a:lnTo>
                  <a:lnTo>
                    <a:pt x="147251" y="390143"/>
                  </a:lnTo>
                  <a:lnTo>
                    <a:pt x="178610" y="381805"/>
                  </a:lnTo>
                  <a:lnTo>
                    <a:pt x="200068" y="369823"/>
                  </a:lnTo>
                  <a:lnTo>
                    <a:pt x="148343" y="369823"/>
                  </a:lnTo>
                  <a:lnTo>
                    <a:pt x="126155" y="365952"/>
                  </a:lnTo>
                  <a:lnTo>
                    <a:pt x="75615" y="336444"/>
                  </a:lnTo>
                  <a:lnTo>
                    <a:pt x="41756" y="297392"/>
                  </a:lnTo>
                  <a:lnTo>
                    <a:pt x="23821" y="258939"/>
                  </a:lnTo>
                  <a:lnTo>
                    <a:pt x="16860" y="236727"/>
                  </a:lnTo>
                  <a:lnTo>
                    <a:pt x="16505" y="231012"/>
                  </a:lnTo>
                  <a:lnTo>
                    <a:pt x="16073" y="225805"/>
                  </a:lnTo>
                  <a:lnTo>
                    <a:pt x="15768" y="221487"/>
                  </a:lnTo>
                  <a:lnTo>
                    <a:pt x="14562" y="217423"/>
                  </a:lnTo>
                  <a:lnTo>
                    <a:pt x="37701" y="143652"/>
                  </a:lnTo>
                  <a:lnTo>
                    <a:pt x="62452" y="108952"/>
                  </a:lnTo>
                  <a:lnTo>
                    <a:pt x="99575" y="89407"/>
                  </a:lnTo>
                  <a:lnTo>
                    <a:pt x="292902" y="89407"/>
                  </a:lnTo>
                  <a:lnTo>
                    <a:pt x="273502" y="50672"/>
                  </a:lnTo>
                  <a:lnTo>
                    <a:pt x="251948" y="31021"/>
                  </a:lnTo>
                  <a:lnTo>
                    <a:pt x="221464" y="14906"/>
                  </a:lnTo>
                  <a:lnTo>
                    <a:pt x="184798" y="4006"/>
                  </a:lnTo>
                  <a:lnTo>
                    <a:pt x="144699" y="0"/>
                  </a:lnTo>
                  <a:close/>
                </a:path>
                <a:path w="300990" h="390525">
                  <a:moveTo>
                    <a:pt x="227591" y="94487"/>
                  </a:moveTo>
                  <a:lnTo>
                    <a:pt x="227274" y="94487"/>
                  </a:lnTo>
                  <a:lnTo>
                    <a:pt x="228138" y="94741"/>
                  </a:lnTo>
                  <a:lnTo>
                    <a:pt x="233703" y="98026"/>
                  </a:lnTo>
                  <a:lnTo>
                    <a:pt x="239098" y="101584"/>
                  </a:lnTo>
                  <a:lnTo>
                    <a:pt x="244318" y="105409"/>
                  </a:lnTo>
                  <a:lnTo>
                    <a:pt x="249334" y="109473"/>
                  </a:lnTo>
                  <a:lnTo>
                    <a:pt x="258080" y="142861"/>
                  </a:lnTo>
                  <a:lnTo>
                    <a:pt x="268123" y="165750"/>
                  </a:lnTo>
                  <a:lnTo>
                    <a:pt x="277577" y="186092"/>
                  </a:lnTo>
                  <a:lnTo>
                    <a:pt x="284551" y="211708"/>
                  </a:lnTo>
                  <a:lnTo>
                    <a:pt x="283573" y="217042"/>
                  </a:lnTo>
                  <a:lnTo>
                    <a:pt x="277695" y="235973"/>
                  </a:lnTo>
                  <a:lnTo>
                    <a:pt x="269594" y="259810"/>
                  </a:lnTo>
                  <a:lnTo>
                    <a:pt x="258780" y="286750"/>
                  </a:lnTo>
                  <a:lnTo>
                    <a:pt x="258659" y="287051"/>
                  </a:lnTo>
                  <a:lnTo>
                    <a:pt x="222115" y="334015"/>
                  </a:lnTo>
                  <a:lnTo>
                    <a:pt x="171045" y="365507"/>
                  </a:lnTo>
                  <a:lnTo>
                    <a:pt x="148585" y="369823"/>
                  </a:lnTo>
                  <a:lnTo>
                    <a:pt x="200068" y="369823"/>
                  </a:lnTo>
                  <a:lnTo>
                    <a:pt x="246896" y="337315"/>
                  </a:lnTo>
                  <a:lnTo>
                    <a:pt x="272059" y="305823"/>
                  </a:lnTo>
                  <a:lnTo>
                    <a:pt x="285231" y="260879"/>
                  </a:lnTo>
                  <a:lnTo>
                    <a:pt x="290990" y="229996"/>
                  </a:lnTo>
                  <a:lnTo>
                    <a:pt x="290685" y="229996"/>
                  </a:lnTo>
                  <a:lnTo>
                    <a:pt x="297896" y="183850"/>
                  </a:lnTo>
                  <a:lnTo>
                    <a:pt x="300377" y="136477"/>
                  </a:lnTo>
                  <a:lnTo>
                    <a:pt x="294259" y="94741"/>
                  </a:lnTo>
                  <a:lnTo>
                    <a:pt x="227820" y="94741"/>
                  </a:lnTo>
                  <a:lnTo>
                    <a:pt x="227591" y="94487"/>
                  </a:lnTo>
                  <a:close/>
                </a:path>
                <a:path w="300990" h="390525">
                  <a:moveTo>
                    <a:pt x="292902" y="89407"/>
                  </a:moveTo>
                  <a:lnTo>
                    <a:pt x="99575" y="89407"/>
                  </a:lnTo>
                  <a:lnTo>
                    <a:pt x="107902" y="97647"/>
                  </a:lnTo>
                  <a:lnTo>
                    <a:pt x="119327" y="102647"/>
                  </a:lnTo>
                  <a:lnTo>
                    <a:pt x="132233" y="105124"/>
                  </a:lnTo>
                  <a:lnTo>
                    <a:pt x="145003" y="105790"/>
                  </a:lnTo>
                  <a:lnTo>
                    <a:pt x="151074" y="105790"/>
                  </a:lnTo>
                  <a:lnTo>
                    <a:pt x="156471" y="105409"/>
                  </a:lnTo>
                  <a:lnTo>
                    <a:pt x="160358" y="104901"/>
                  </a:lnTo>
                  <a:lnTo>
                    <a:pt x="174340" y="101584"/>
                  </a:lnTo>
                  <a:lnTo>
                    <a:pt x="174600" y="101584"/>
                  </a:lnTo>
                  <a:lnTo>
                    <a:pt x="184753" y="96392"/>
                  </a:lnTo>
                  <a:lnTo>
                    <a:pt x="193506" y="91793"/>
                  </a:lnTo>
                  <a:lnTo>
                    <a:pt x="204452" y="89788"/>
                  </a:lnTo>
                  <a:lnTo>
                    <a:pt x="293093" y="89788"/>
                  </a:lnTo>
                  <a:lnTo>
                    <a:pt x="292902" y="89407"/>
                  </a:lnTo>
                  <a:close/>
                </a:path>
                <a:path w="300990" h="390525">
                  <a:moveTo>
                    <a:pt x="293093" y="89788"/>
                  </a:moveTo>
                  <a:lnTo>
                    <a:pt x="210154" y="89788"/>
                  </a:lnTo>
                  <a:lnTo>
                    <a:pt x="217444" y="91058"/>
                  </a:lnTo>
                  <a:lnTo>
                    <a:pt x="227591" y="94487"/>
                  </a:lnTo>
                  <a:lnTo>
                    <a:pt x="294222" y="94487"/>
                  </a:lnTo>
                  <a:lnTo>
                    <a:pt x="293827" y="91793"/>
                  </a:lnTo>
                  <a:lnTo>
                    <a:pt x="293720" y="91058"/>
                  </a:lnTo>
                  <a:lnTo>
                    <a:pt x="293093" y="897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7135" y="4777740"/>
              <a:ext cx="137033" cy="8382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4642" y="4183634"/>
              <a:ext cx="1463484" cy="1220469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1949957" y="4191508"/>
            <a:ext cx="1478915" cy="1214120"/>
            <a:chOff x="1949957" y="4191508"/>
            <a:chExt cx="1478915" cy="1214120"/>
          </a:xfrm>
        </p:grpSpPr>
        <p:sp>
          <p:nvSpPr>
            <p:cNvPr id="27" name="object 27"/>
            <p:cNvSpPr/>
            <p:nvPr/>
          </p:nvSpPr>
          <p:spPr>
            <a:xfrm>
              <a:off x="2344038" y="4927092"/>
              <a:ext cx="684530" cy="271780"/>
            </a:xfrm>
            <a:custGeom>
              <a:avLst/>
              <a:gdLst/>
              <a:ahLst/>
              <a:cxnLst/>
              <a:rect l="l" t="t" r="r" b="b"/>
              <a:pathLst>
                <a:path w="684530" h="271779">
                  <a:moveTo>
                    <a:pt x="406781" y="0"/>
                  </a:moveTo>
                  <a:lnTo>
                    <a:pt x="385530" y="1599"/>
                  </a:lnTo>
                  <a:lnTo>
                    <a:pt x="294499" y="4750"/>
                  </a:lnTo>
                  <a:lnTo>
                    <a:pt x="273177" y="6349"/>
                  </a:lnTo>
                  <a:lnTo>
                    <a:pt x="243362" y="37777"/>
                  </a:lnTo>
                  <a:lnTo>
                    <a:pt x="205257" y="62396"/>
                  </a:lnTo>
                  <a:lnTo>
                    <a:pt x="162031" y="81321"/>
                  </a:lnTo>
                  <a:lnTo>
                    <a:pt x="116855" y="95668"/>
                  </a:lnTo>
                  <a:lnTo>
                    <a:pt x="72898" y="106552"/>
                  </a:lnTo>
                  <a:lnTo>
                    <a:pt x="31950" y="130575"/>
                  </a:lnTo>
                  <a:lnTo>
                    <a:pt x="10207" y="172529"/>
                  </a:lnTo>
                  <a:lnTo>
                    <a:pt x="1585" y="222674"/>
                  </a:lnTo>
                  <a:lnTo>
                    <a:pt x="0" y="271271"/>
                  </a:lnTo>
                  <a:lnTo>
                    <a:pt x="684022" y="271271"/>
                  </a:lnTo>
                  <a:lnTo>
                    <a:pt x="682704" y="222728"/>
                  </a:lnTo>
                  <a:lnTo>
                    <a:pt x="674433" y="172672"/>
                  </a:lnTo>
                  <a:lnTo>
                    <a:pt x="652732" y="130736"/>
                  </a:lnTo>
                  <a:lnTo>
                    <a:pt x="611124" y="106552"/>
                  </a:lnTo>
                  <a:lnTo>
                    <a:pt x="566097" y="95239"/>
                  </a:lnTo>
                  <a:lnTo>
                    <a:pt x="519444" y="79872"/>
                  </a:lnTo>
                  <a:lnTo>
                    <a:pt x="474869" y="59507"/>
                  </a:lnTo>
                  <a:lnTo>
                    <a:pt x="436079" y="33197"/>
                  </a:lnTo>
                  <a:lnTo>
                    <a:pt x="406781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474455" y="4488180"/>
              <a:ext cx="438150" cy="452120"/>
            </a:xfrm>
            <a:custGeom>
              <a:avLst/>
              <a:gdLst/>
              <a:ahLst/>
              <a:cxnLst/>
              <a:rect l="l" t="t" r="r" b="b"/>
              <a:pathLst>
                <a:path w="438150" h="452120">
                  <a:moveTo>
                    <a:pt x="210451" y="0"/>
                  </a:moveTo>
                  <a:lnTo>
                    <a:pt x="156821" y="7772"/>
                  </a:lnTo>
                  <a:lnTo>
                    <a:pt x="112837" y="26012"/>
                  </a:lnTo>
                  <a:lnTo>
                    <a:pt x="77605" y="52822"/>
                  </a:lnTo>
                  <a:lnTo>
                    <a:pt x="50232" y="86303"/>
                  </a:lnTo>
                  <a:lnTo>
                    <a:pt x="29825" y="124555"/>
                  </a:lnTo>
                  <a:lnTo>
                    <a:pt x="15492" y="165680"/>
                  </a:lnTo>
                  <a:lnTo>
                    <a:pt x="6338" y="207778"/>
                  </a:lnTo>
                  <a:lnTo>
                    <a:pt x="1472" y="248952"/>
                  </a:lnTo>
                  <a:lnTo>
                    <a:pt x="0" y="287302"/>
                  </a:lnTo>
                  <a:lnTo>
                    <a:pt x="1028" y="320929"/>
                  </a:lnTo>
                  <a:lnTo>
                    <a:pt x="31489" y="332444"/>
                  </a:lnTo>
                  <a:lnTo>
                    <a:pt x="59670" y="355357"/>
                  </a:lnTo>
                  <a:lnTo>
                    <a:pt x="86065" y="384075"/>
                  </a:lnTo>
                  <a:lnTo>
                    <a:pt x="111169" y="413004"/>
                  </a:lnTo>
                  <a:lnTo>
                    <a:pt x="135474" y="436551"/>
                  </a:lnTo>
                  <a:lnTo>
                    <a:pt x="159476" y="449123"/>
                  </a:lnTo>
                  <a:lnTo>
                    <a:pt x="183669" y="445128"/>
                  </a:lnTo>
                  <a:lnTo>
                    <a:pt x="208546" y="418973"/>
                  </a:lnTo>
                  <a:lnTo>
                    <a:pt x="233361" y="447100"/>
                  </a:lnTo>
                  <a:lnTo>
                    <a:pt x="259669" y="451899"/>
                  </a:lnTo>
                  <a:lnTo>
                    <a:pt x="287272" y="439151"/>
                  </a:lnTo>
                  <a:lnTo>
                    <a:pt x="315972" y="414639"/>
                  </a:lnTo>
                  <a:lnTo>
                    <a:pt x="345571" y="384143"/>
                  </a:lnTo>
                  <a:lnTo>
                    <a:pt x="375870" y="353446"/>
                  </a:lnTo>
                  <a:lnTo>
                    <a:pt x="406673" y="328331"/>
                  </a:lnTo>
                  <a:lnTo>
                    <a:pt x="437781" y="314579"/>
                  </a:lnTo>
                  <a:lnTo>
                    <a:pt x="436528" y="282494"/>
                  </a:lnTo>
                  <a:lnTo>
                    <a:pt x="427507" y="205152"/>
                  </a:lnTo>
                  <a:lnTo>
                    <a:pt x="417508" y="163778"/>
                  </a:lnTo>
                  <a:lnTo>
                    <a:pt x="402364" y="123190"/>
                  </a:lnTo>
                  <a:lnTo>
                    <a:pt x="380960" y="85329"/>
                  </a:lnTo>
                  <a:lnTo>
                    <a:pt x="352182" y="52139"/>
                  </a:lnTo>
                  <a:lnTo>
                    <a:pt x="314914" y="25559"/>
                  </a:lnTo>
                  <a:lnTo>
                    <a:pt x="268042" y="7532"/>
                  </a:lnTo>
                  <a:lnTo>
                    <a:pt x="210451" y="0"/>
                  </a:lnTo>
                  <a:close/>
                </a:path>
              </a:pathLst>
            </a:custGeom>
            <a:solidFill>
              <a:srgbClr val="AB7E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616834" y="4733353"/>
              <a:ext cx="137160" cy="288290"/>
            </a:xfrm>
            <a:custGeom>
              <a:avLst/>
              <a:gdLst/>
              <a:ahLst/>
              <a:cxnLst/>
              <a:rect l="l" t="t" r="r" b="b"/>
              <a:pathLst>
                <a:path w="137160" h="288289">
                  <a:moveTo>
                    <a:pt x="68516" y="0"/>
                  </a:moveTo>
                  <a:lnTo>
                    <a:pt x="35527" y="7514"/>
                  </a:lnTo>
                  <a:lnTo>
                    <a:pt x="10150" y="30056"/>
                  </a:lnTo>
                  <a:lnTo>
                    <a:pt x="0" y="67627"/>
                  </a:lnTo>
                  <a:lnTo>
                    <a:pt x="0" y="234759"/>
                  </a:lnTo>
                  <a:lnTo>
                    <a:pt x="30091" y="274300"/>
                  </a:lnTo>
                  <a:lnTo>
                    <a:pt x="65944" y="287813"/>
                  </a:lnTo>
                  <a:lnTo>
                    <a:pt x="103084" y="274800"/>
                  </a:lnTo>
                  <a:lnTo>
                    <a:pt x="137032" y="234759"/>
                  </a:lnTo>
                  <a:lnTo>
                    <a:pt x="137032" y="67627"/>
                  </a:lnTo>
                  <a:lnTo>
                    <a:pt x="126882" y="30056"/>
                  </a:lnTo>
                  <a:lnTo>
                    <a:pt x="101505" y="7514"/>
                  </a:lnTo>
                  <a:lnTo>
                    <a:pt x="68516" y="0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24114" y="4722046"/>
              <a:ext cx="63801" cy="9144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511214" y="4500499"/>
              <a:ext cx="349885" cy="417830"/>
            </a:xfrm>
            <a:custGeom>
              <a:avLst/>
              <a:gdLst/>
              <a:ahLst/>
              <a:cxnLst/>
              <a:rect l="l" t="t" r="r" b="b"/>
              <a:pathLst>
                <a:path w="349885" h="417829">
                  <a:moveTo>
                    <a:pt x="174962" y="0"/>
                  </a:moveTo>
                  <a:lnTo>
                    <a:pt x="125774" y="6446"/>
                  </a:lnTo>
                  <a:lnTo>
                    <a:pt x="84685" y="24306"/>
                  </a:lnTo>
                  <a:lnTo>
                    <a:pt x="51675" y="51361"/>
                  </a:lnTo>
                  <a:lnTo>
                    <a:pt x="26722" y="85391"/>
                  </a:lnTo>
                  <a:lnTo>
                    <a:pt x="9805" y="124178"/>
                  </a:lnTo>
                  <a:lnTo>
                    <a:pt x="905" y="165502"/>
                  </a:lnTo>
                  <a:lnTo>
                    <a:pt x="0" y="207145"/>
                  </a:lnTo>
                  <a:lnTo>
                    <a:pt x="7068" y="246887"/>
                  </a:lnTo>
                  <a:lnTo>
                    <a:pt x="31418" y="303201"/>
                  </a:lnTo>
                  <a:lnTo>
                    <a:pt x="65893" y="350322"/>
                  </a:lnTo>
                  <a:lnTo>
                    <a:pt x="104982" y="386343"/>
                  </a:lnTo>
                  <a:lnTo>
                    <a:pt x="143176" y="409354"/>
                  </a:lnTo>
                  <a:lnTo>
                    <a:pt x="174962" y="417449"/>
                  </a:lnTo>
                  <a:lnTo>
                    <a:pt x="206724" y="409354"/>
                  </a:lnTo>
                  <a:lnTo>
                    <a:pt x="244861" y="386343"/>
                  </a:lnTo>
                  <a:lnTo>
                    <a:pt x="283895" y="350322"/>
                  </a:lnTo>
                  <a:lnTo>
                    <a:pt x="318344" y="303201"/>
                  </a:lnTo>
                  <a:lnTo>
                    <a:pt x="342729" y="246887"/>
                  </a:lnTo>
                  <a:lnTo>
                    <a:pt x="349757" y="207145"/>
                  </a:lnTo>
                  <a:lnTo>
                    <a:pt x="348823" y="165502"/>
                  </a:lnTo>
                  <a:lnTo>
                    <a:pt x="339910" y="124178"/>
                  </a:lnTo>
                  <a:lnTo>
                    <a:pt x="322997" y="85391"/>
                  </a:lnTo>
                  <a:lnTo>
                    <a:pt x="298065" y="51361"/>
                  </a:lnTo>
                  <a:lnTo>
                    <a:pt x="265095" y="24306"/>
                  </a:lnTo>
                  <a:lnTo>
                    <a:pt x="224067" y="6446"/>
                  </a:lnTo>
                  <a:lnTo>
                    <a:pt x="174962" y="0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503043" y="4492879"/>
              <a:ext cx="367030" cy="280670"/>
            </a:xfrm>
            <a:custGeom>
              <a:avLst/>
              <a:gdLst/>
              <a:ahLst/>
              <a:cxnLst/>
              <a:rect l="l" t="t" r="r" b="b"/>
              <a:pathLst>
                <a:path w="367030" h="280670">
                  <a:moveTo>
                    <a:pt x="366522" y="206375"/>
                  </a:moveTo>
                  <a:lnTo>
                    <a:pt x="361937" y="163360"/>
                  </a:lnTo>
                  <a:lnTo>
                    <a:pt x="350177" y="121589"/>
                  </a:lnTo>
                  <a:lnTo>
                    <a:pt x="331203" y="83032"/>
                  </a:lnTo>
                  <a:lnTo>
                    <a:pt x="305028" y="49644"/>
                  </a:lnTo>
                  <a:lnTo>
                    <a:pt x="271627" y="23368"/>
                  </a:lnTo>
                  <a:lnTo>
                    <a:pt x="231000" y="6172"/>
                  </a:lnTo>
                  <a:lnTo>
                    <a:pt x="183134" y="0"/>
                  </a:lnTo>
                  <a:lnTo>
                    <a:pt x="131927" y="7073"/>
                  </a:lnTo>
                  <a:lnTo>
                    <a:pt x="89103" y="26670"/>
                  </a:lnTo>
                  <a:lnTo>
                    <a:pt x="54648" y="56388"/>
                  </a:lnTo>
                  <a:lnTo>
                    <a:pt x="28536" y="93802"/>
                  </a:lnTo>
                  <a:lnTo>
                    <a:pt x="10744" y="136499"/>
                  </a:lnTo>
                  <a:lnTo>
                    <a:pt x="1231" y="182067"/>
                  </a:lnTo>
                  <a:lnTo>
                    <a:pt x="0" y="228092"/>
                  </a:lnTo>
                  <a:lnTo>
                    <a:pt x="43103" y="227685"/>
                  </a:lnTo>
                  <a:lnTo>
                    <a:pt x="76847" y="213233"/>
                  </a:lnTo>
                  <a:lnTo>
                    <a:pt x="106159" y="184556"/>
                  </a:lnTo>
                  <a:lnTo>
                    <a:pt x="136004" y="141478"/>
                  </a:lnTo>
                  <a:lnTo>
                    <a:pt x="171323" y="83820"/>
                  </a:lnTo>
                  <a:lnTo>
                    <a:pt x="187007" y="125183"/>
                  </a:lnTo>
                  <a:lnTo>
                    <a:pt x="212636" y="159207"/>
                  </a:lnTo>
                  <a:lnTo>
                    <a:pt x="245821" y="185102"/>
                  </a:lnTo>
                  <a:lnTo>
                    <a:pt x="284124" y="202120"/>
                  </a:lnTo>
                  <a:lnTo>
                    <a:pt x="325170" y="209473"/>
                  </a:lnTo>
                  <a:lnTo>
                    <a:pt x="343344" y="208114"/>
                  </a:lnTo>
                  <a:lnTo>
                    <a:pt x="342011" y="225412"/>
                  </a:lnTo>
                  <a:lnTo>
                    <a:pt x="335559" y="252133"/>
                  </a:lnTo>
                  <a:lnTo>
                    <a:pt x="328764" y="272237"/>
                  </a:lnTo>
                  <a:lnTo>
                    <a:pt x="325628" y="280162"/>
                  </a:lnTo>
                  <a:lnTo>
                    <a:pt x="343535" y="270764"/>
                  </a:lnTo>
                  <a:lnTo>
                    <a:pt x="353961" y="250190"/>
                  </a:lnTo>
                  <a:lnTo>
                    <a:pt x="359448" y="224002"/>
                  </a:lnTo>
                  <a:lnTo>
                    <a:pt x="361073" y="206794"/>
                  </a:lnTo>
                  <a:lnTo>
                    <a:pt x="366522" y="206375"/>
                  </a:lnTo>
                  <a:close/>
                </a:path>
              </a:pathLst>
            </a:custGeom>
            <a:solidFill>
              <a:srgbClr val="AB7E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64435" y="4200144"/>
              <a:ext cx="1443196" cy="117957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49957" y="4191508"/>
              <a:ext cx="1478533" cy="1214119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882027" y="1344167"/>
            <a:ext cx="2026920" cy="1653539"/>
            <a:chOff x="882027" y="1344167"/>
            <a:chExt cx="2026920" cy="1653539"/>
          </a:xfrm>
        </p:grpSpPr>
        <p:sp>
          <p:nvSpPr>
            <p:cNvPr id="36" name="object 36"/>
            <p:cNvSpPr/>
            <p:nvPr/>
          </p:nvSpPr>
          <p:spPr>
            <a:xfrm>
              <a:off x="1411223" y="2388107"/>
              <a:ext cx="909955" cy="360045"/>
            </a:xfrm>
            <a:custGeom>
              <a:avLst/>
              <a:gdLst/>
              <a:ahLst/>
              <a:cxnLst/>
              <a:rect l="l" t="t" r="r" b="b"/>
              <a:pathLst>
                <a:path w="909955" h="360044">
                  <a:moveTo>
                    <a:pt x="541019" y="0"/>
                  </a:moveTo>
                  <a:lnTo>
                    <a:pt x="512760" y="2022"/>
                  </a:lnTo>
                  <a:lnTo>
                    <a:pt x="391804" y="6161"/>
                  </a:lnTo>
                  <a:lnTo>
                    <a:pt x="363474" y="8254"/>
                  </a:lnTo>
                  <a:lnTo>
                    <a:pt x="331303" y="43672"/>
                  </a:lnTo>
                  <a:lnTo>
                    <a:pt x="291018" y="72648"/>
                  </a:lnTo>
                  <a:lnTo>
                    <a:pt x="245046" y="96043"/>
                  </a:lnTo>
                  <a:lnTo>
                    <a:pt x="195815" y="114718"/>
                  </a:lnTo>
                  <a:lnTo>
                    <a:pt x="145751" y="129534"/>
                  </a:lnTo>
                  <a:lnTo>
                    <a:pt x="97281" y="141350"/>
                  </a:lnTo>
                  <a:lnTo>
                    <a:pt x="57638" y="159233"/>
                  </a:lnTo>
                  <a:lnTo>
                    <a:pt x="30574" y="189625"/>
                  </a:lnTo>
                  <a:lnTo>
                    <a:pt x="13684" y="228695"/>
                  </a:lnTo>
                  <a:lnTo>
                    <a:pt x="4562" y="272612"/>
                  </a:lnTo>
                  <a:lnTo>
                    <a:pt x="803" y="317545"/>
                  </a:lnTo>
                  <a:lnTo>
                    <a:pt x="0" y="359663"/>
                  </a:lnTo>
                  <a:lnTo>
                    <a:pt x="909827" y="359663"/>
                  </a:lnTo>
                  <a:lnTo>
                    <a:pt x="909255" y="317581"/>
                  </a:lnTo>
                  <a:lnTo>
                    <a:pt x="905839" y="272725"/>
                  </a:lnTo>
                  <a:lnTo>
                    <a:pt x="897032" y="228885"/>
                  </a:lnTo>
                  <a:lnTo>
                    <a:pt x="880288" y="189850"/>
                  </a:lnTo>
                  <a:lnTo>
                    <a:pt x="853060" y="159409"/>
                  </a:lnTo>
                  <a:lnTo>
                    <a:pt x="812800" y="141350"/>
                  </a:lnTo>
                  <a:lnTo>
                    <a:pt x="763237" y="129116"/>
                  </a:lnTo>
                  <a:lnTo>
                    <a:pt x="711576" y="113284"/>
                  </a:lnTo>
                  <a:lnTo>
                    <a:pt x="660669" y="93154"/>
                  </a:lnTo>
                  <a:lnTo>
                    <a:pt x="613372" y="68029"/>
                  </a:lnTo>
                  <a:lnTo>
                    <a:pt x="572537" y="37211"/>
                  </a:lnTo>
                  <a:lnTo>
                    <a:pt x="54101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771304" y="2131377"/>
              <a:ext cx="193040" cy="556895"/>
            </a:xfrm>
            <a:custGeom>
              <a:avLst/>
              <a:gdLst/>
              <a:ahLst/>
              <a:cxnLst/>
              <a:rect l="l" t="t" r="r" b="b"/>
              <a:pathLst>
                <a:path w="193039" h="556894">
                  <a:moveTo>
                    <a:pt x="96674" y="0"/>
                  </a:moveTo>
                  <a:lnTo>
                    <a:pt x="63542" y="5584"/>
                  </a:lnTo>
                  <a:lnTo>
                    <a:pt x="34639" y="22336"/>
                  </a:lnTo>
                  <a:lnTo>
                    <a:pt x="14195" y="50256"/>
                  </a:lnTo>
                  <a:lnTo>
                    <a:pt x="6441" y="89344"/>
                  </a:lnTo>
                  <a:lnTo>
                    <a:pt x="6441" y="310451"/>
                  </a:lnTo>
                  <a:lnTo>
                    <a:pt x="0" y="349214"/>
                  </a:lnTo>
                  <a:lnTo>
                    <a:pt x="8590" y="400593"/>
                  </a:lnTo>
                  <a:lnTo>
                    <a:pt x="27412" y="455802"/>
                  </a:lnTo>
                  <a:lnTo>
                    <a:pt x="51662" y="506059"/>
                  </a:lnTo>
                  <a:lnTo>
                    <a:pt x="76541" y="542579"/>
                  </a:lnTo>
                  <a:lnTo>
                    <a:pt x="97246" y="556577"/>
                  </a:lnTo>
                  <a:lnTo>
                    <a:pt x="116878" y="543337"/>
                  </a:lnTo>
                  <a:lnTo>
                    <a:pt x="140981" y="508994"/>
                  </a:lnTo>
                  <a:lnTo>
                    <a:pt x="164794" y="461041"/>
                  </a:lnTo>
                  <a:lnTo>
                    <a:pt x="183559" y="406971"/>
                  </a:lnTo>
                  <a:lnTo>
                    <a:pt x="192516" y="354277"/>
                  </a:lnTo>
                  <a:lnTo>
                    <a:pt x="186908" y="310451"/>
                  </a:lnTo>
                  <a:lnTo>
                    <a:pt x="186908" y="89344"/>
                  </a:lnTo>
                  <a:lnTo>
                    <a:pt x="179153" y="50256"/>
                  </a:lnTo>
                  <a:lnTo>
                    <a:pt x="158710" y="22336"/>
                  </a:lnTo>
                  <a:lnTo>
                    <a:pt x="129807" y="5584"/>
                  </a:lnTo>
                  <a:lnTo>
                    <a:pt x="96674" y="0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41921" y="2117476"/>
              <a:ext cx="81248" cy="11603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09185" y="2117476"/>
              <a:ext cx="81073" cy="11603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632238" y="1819655"/>
              <a:ext cx="467995" cy="554990"/>
            </a:xfrm>
            <a:custGeom>
              <a:avLst/>
              <a:gdLst/>
              <a:ahLst/>
              <a:cxnLst/>
              <a:rect l="l" t="t" r="r" b="b"/>
              <a:pathLst>
                <a:path w="467994" h="554989">
                  <a:moveTo>
                    <a:pt x="233772" y="0"/>
                  </a:moveTo>
                  <a:lnTo>
                    <a:pt x="185087" y="4600"/>
                  </a:lnTo>
                  <a:lnTo>
                    <a:pt x="142104" y="17646"/>
                  </a:lnTo>
                  <a:lnTo>
                    <a:pt x="104812" y="38004"/>
                  </a:lnTo>
                  <a:lnTo>
                    <a:pt x="73201" y="64543"/>
                  </a:lnTo>
                  <a:lnTo>
                    <a:pt x="47261" y="96127"/>
                  </a:lnTo>
                  <a:lnTo>
                    <a:pt x="26981" y="131626"/>
                  </a:lnTo>
                  <a:lnTo>
                    <a:pt x="12351" y="169905"/>
                  </a:lnTo>
                  <a:lnTo>
                    <a:pt x="3360" y="209831"/>
                  </a:lnTo>
                  <a:lnTo>
                    <a:pt x="0" y="250273"/>
                  </a:lnTo>
                  <a:lnTo>
                    <a:pt x="2258" y="290096"/>
                  </a:lnTo>
                  <a:lnTo>
                    <a:pt x="10125" y="328168"/>
                  </a:lnTo>
                  <a:lnTo>
                    <a:pt x="31631" y="382746"/>
                  </a:lnTo>
                  <a:lnTo>
                    <a:pt x="61061" y="431457"/>
                  </a:lnTo>
                  <a:lnTo>
                    <a:pt x="95750" y="473378"/>
                  </a:lnTo>
                  <a:lnTo>
                    <a:pt x="133031" y="507589"/>
                  </a:lnTo>
                  <a:lnTo>
                    <a:pt x="170239" y="533167"/>
                  </a:lnTo>
                  <a:lnTo>
                    <a:pt x="233772" y="554736"/>
                  </a:lnTo>
                  <a:lnTo>
                    <a:pt x="262849" y="549190"/>
                  </a:lnTo>
                  <a:lnTo>
                    <a:pt x="334592" y="507589"/>
                  </a:lnTo>
                  <a:lnTo>
                    <a:pt x="371900" y="473378"/>
                  </a:lnTo>
                  <a:lnTo>
                    <a:pt x="406594" y="431457"/>
                  </a:lnTo>
                  <a:lnTo>
                    <a:pt x="435993" y="382746"/>
                  </a:lnTo>
                  <a:lnTo>
                    <a:pt x="457419" y="328168"/>
                  </a:lnTo>
                  <a:lnTo>
                    <a:pt x="465349" y="290096"/>
                  </a:lnTo>
                  <a:lnTo>
                    <a:pt x="467657" y="250273"/>
                  </a:lnTo>
                  <a:lnTo>
                    <a:pt x="464334" y="209831"/>
                  </a:lnTo>
                  <a:lnTo>
                    <a:pt x="455369" y="169905"/>
                  </a:lnTo>
                  <a:lnTo>
                    <a:pt x="440752" y="131626"/>
                  </a:lnTo>
                  <a:lnTo>
                    <a:pt x="420472" y="96127"/>
                  </a:lnTo>
                  <a:lnTo>
                    <a:pt x="394519" y="64543"/>
                  </a:lnTo>
                  <a:lnTo>
                    <a:pt x="362883" y="38004"/>
                  </a:lnTo>
                  <a:lnTo>
                    <a:pt x="325553" y="17646"/>
                  </a:lnTo>
                  <a:lnTo>
                    <a:pt x="282519" y="4600"/>
                  </a:lnTo>
                  <a:lnTo>
                    <a:pt x="233772" y="0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29156" y="1812162"/>
              <a:ext cx="474980" cy="502920"/>
            </a:xfrm>
            <a:custGeom>
              <a:avLst/>
              <a:gdLst/>
              <a:ahLst/>
              <a:cxnLst/>
              <a:rect l="l" t="t" r="r" b="b"/>
              <a:pathLst>
                <a:path w="474980" h="502919">
                  <a:moveTo>
                    <a:pt x="474878" y="226580"/>
                  </a:moveTo>
                  <a:lnTo>
                    <a:pt x="469925" y="178333"/>
                  </a:lnTo>
                  <a:lnTo>
                    <a:pt x="457301" y="135991"/>
                  </a:lnTo>
                  <a:lnTo>
                    <a:pt x="437997" y="99517"/>
                  </a:lnTo>
                  <a:lnTo>
                    <a:pt x="412991" y="68834"/>
                  </a:lnTo>
                  <a:lnTo>
                    <a:pt x="383286" y="43878"/>
                  </a:lnTo>
                  <a:lnTo>
                    <a:pt x="349846" y="24587"/>
                  </a:lnTo>
                  <a:lnTo>
                    <a:pt x="313690" y="10883"/>
                  </a:lnTo>
                  <a:lnTo>
                    <a:pt x="275780" y="2717"/>
                  </a:lnTo>
                  <a:lnTo>
                    <a:pt x="237109" y="0"/>
                  </a:lnTo>
                  <a:lnTo>
                    <a:pt x="202336" y="2070"/>
                  </a:lnTo>
                  <a:lnTo>
                    <a:pt x="133273" y="19786"/>
                  </a:lnTo>
                  <a:lnTo>
                    <a:pt x="71424" y="58407"/>
                  </a:lnTo>
                  <a:lnTo>
                    <a:pt x="45669" y="86588"/>
                  </a:lnTo>
                  <a:lnTo>
                    <a:pt x="24676" y="121246"/>
                  </a:lnTo>
                  <a:lnTo>
                    <a:pt x="9423" y="162788"/>
                  </a:lnTo>
                  <a:lnTo>
                    <a:pt x="901" y="211632"/>
                  </a:lnTo>
                  <a:lnTo>
                    <a:pt x="114" y="267157"/>
                  </a:lnTo>
                  <a:lnTo>
                    <a:pt x="0" y="267335"/>
                  </a:lnTo>
                  <a:lnTo>
                    <a:pt x="2730" y="295998"/>
                  </a:lnTo>
                  <a:lnTo>
                    <a:pt x="11264" y="363385"/>
                  </a:lnTo>
                  <a:lnTo>
                    <a:pt x="26136" y="441579"/>
                  </a:lnTo>
                  <a:lnTo>
                    <a:pt x="47879" y="502666"/>
                  </a:lnTo>
                  <a:lnTo>
                    <a:pt x="48196" y="458774"/>
                  </a:lnTo>
                  <a:lnTo>
                    <a:pt x="49606" y="358927"/>
                  </a:lnTo>
                  <a:lnTo>
                    <a:pt x="52743" y="250913"/>
                  </a:lnTo>
                  <a:lnTo>
                    <a:pt x="57365" y="193852"/>
                  </a:lnTo>
                  <a:lnTo>
                    <a:pt x="67729" y="146405"/>
                  </a:lnTo>
                  <a:lnTo>
                    <a:pt x="79375" y="95758"/>
                  </a:lnTo>
                  <a:lnTo>
                    <a:pt x="119392" y="145732"/>
                  </a:lnTo>
                  <a:lnTo>
                    <a:pt x="159778" y="189928"/>
                  </a:lnTo>
                  <a:lnTo>
                    <a:pt x="200571" y="228384"/>
                  </a:lnTo>
                  <a:lnTo>
                    <a:pt x="241846" y="261150"/>
                  </a:lnTo>
                  <a:lnTo>
                    <a:pt x="283679" y="288264"/>
                  </a:lnTo>
                  <a:lnTo>
                    <a:pt x="326123" y="309778"/>
                  </a:lnTo>
                  <a:lnTo>
                    <a:pt x="369252" y="325729"/>
                  </a:lnTo>
                  <a:lnTo>
                    <a:pt x="413131" y="336169"/>
                  </a:lnTo>
                  <a:lnTo>
                    <a:pt x="420192" y="336956"/>
                  </a:lnTo>
                  <a:lnTo>
                    <a:pt x="421386" y="502666"/>
                  </a:lnTo>
                  <a:lnTo>
                    <a:pt x="443369" y="441502"/>
                  </a:lnTo>
                  <a:lnTo>
                    <a:pt x="458812" y="363270"/>
                  </a:lnTo>
                  <a:lnTo>
                    <a:pt x="467918" y="295884"/>
                  </a:lnTo>
                  <a:lnTo>
                    <a:pt x="467982" y="295211"/>
                  </a:lnTo>
                  <a:lnTo>
                    <a:pt x="471170" y="280822"/>
                  </a:lnTo>
                  <a:lnTo>
                    <a:pt x="474878" y="226580"/>
                  </a:lnTo>
                  <a:close/>
                </a:path>
              </a:pathLst>
            </a:custGeom>
            <a:solidFill>
              <a:srgbClr val="FAAF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6111" y="1344167"/>
              <a:ext cx="1990312" cy="162458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2027" y="1346707"/>
              <a:ext cx="2026399" cy="1651000"/>
            </a:xfrm>
            <a:prstGeom prst="rect">
              <a:avLst/>
            </a:prstGeom>
          </p:spPr>
        </p:pic>
      </p:grpSp>
      <p:grpSp>
        <p:nvGrpSpPr>
          <p:cNvPr id="44" name="object 44"/>
          <p:cNvGrpSpPr/>
          <p:nvPr/>
        </p:nvGrpSpPr>
        <p:grpSpPr>
          <a:xfrm>
            <a:off x="3491484" y="1987295"/>
            <a:ext cx="3418840" cy="2502535"/>
            <a:chOff x="3491484" y="1987295"/>
            <a:chExt cx="3418840" cy="2502535"/>
          </a:xfrm>
        </p:grpSpPr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91484" y="1987295"/>
              <a:ext cx="3418332" cy="250240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517392" y="2013203"/>
              <a:ext cx="3316604" cy="2400300"/>
            </a:xfrm>
            <a:custGeom>
              <a:avLst/>
              <a:gdLst/>
              <a:ahLst/>
              <a:cxnLst/>
              <a:rect l="l" t="t" r="r" b="b"/>
              <a:pathLst>
                <a:path w="3316604" h="2400300">
                  <a:moveTo>
                    <a:pt x="2916174" y="0"/>
                  </a:moveTo>
                  <a:lnTo>
                    <a:pt x="400050" y="0"/>
                  </a:lnTo>
                  <a:lnTo>
                    <a:pt x="353388" y="2690"/>
                  </a:lnTo>
                  <a:lnTo>
                    <a:pt x="308310" y="10563"/>
                  </a:lnTo>
                  <a:lnTo>
                    <a:pt x="265114" y="23318"/>
                  </a:lnTo>
                  <a:lnTo>
                    <a:pt x="224101" y="40654"/>
                  </a:lnTo>
                  <a:lnTo>
                    <a:pt x="185570" y="62273"/>
                  </a:lnTo>
                  <a:lnTo>
                    <a:pt x="149822" y="87874"/>
                  </a:lnTo>
                  <a:lnTo>
                    <a:pt x="117157" y="117157"/>
                  </a:lnTo>
                  <a:lnTo>
                    <a:pt x="87874" y="149822"/>
                  </a:lnTo>
                  <a:lnTo>
                    <a:pt x="62273" y="185570"/>
                  </a:lnTo>
                  <a:lnTo>
                    <a:pt x="40654" y="224101"/>
                  </a:lnTo>
                  <a:lnTo>
                    <a:pt x="23318" y="265114"/>
                  </a:lnTo>
                  <a:lnTo>
                    <a:pt x="10563" y="308310"/>
                  </a:lnTo>
                  <a:lnTo>
                    <a:pt x="2690" y="353388"/>
                  </a:lnTo>
                  <a:lnTo>
                    <a:pt x="0" y="400050"/>
                  </a:lnTo>
                  <a:lnTo>
                    <a:pt x="0" y="2000250"/>
                  </a:lnTo>
                  <a:lnTo>
                    <a:pt x="2690" y="2046911"/>
                  </a:lnTo>
                  <a:lnTo>
                    <a:pt x="10563" y="2091989"/>
                  </a:lnTo>
                  <a:lnTo>
                    <a:pt x="23318" y="2135185"/>
                  </a:lnTo>
                  <a:lnTo>
                    <a:pt x="40654" y="2176198"/>
                  </a:lnTo>
                  <a:lnTo>
                    <a:pt x="62273" y="2214729"/>
                  </a:lnTo>
                  <a:lnTo>
                    <a:pt x="87874" y="2250477"/>
                  </a:lnTo>
                  <a:lnTo>
                    <a:pt x="117157" y="2283142"/>
                  </a:lnTo>
                  <a:lnTo>
                    <a:pt x="149822" y="2312425"/>
                  </a:lnTo>
                  <a:lnTo>
                    <a:pt x="185570" y="2338026"/>
                  </a:lnTo>
                  <a:lnTo>
                    <a:pt x="224101" y="2359645"/>
                  </a:lnTo>
                  <a:lnTo>
                    <a:pt x="265114" y="2376981"/>
                  </a:lnTo>
                  <a:lnTo>
                    <a:pt x="308310" y="2389736"/>
                  </a:lnTo>
                  <a:lnTo>
                    <a:pt x="353388" y="2397609"/>
                  </a:lnTo>
                  <a:lnTo>
                    <a:pt x="400050" y="2400300"/>
                  </a:lnTo>
                  <a:lnTo>
                    <a:pt x="2916174" y="2400300"/>
                  </a:lnTo>
                  <a:lnTo>
                    <a:pt x="2962835" y="2397609"/>
                  </a:lnTo>
                  <a:lnTo>
                    <a:pt x="3007913" y="2389736"/>
                  </a:lnTo>
                  <a:lnTo>
                    <a:pt x="3051109" y="2376981"/>
                  </a:lnTo>
                  <a:lnTo>
                    <a:pt x="3092122" y="2359645"/>
                  </a:lnTo>
                  <a:lnTo>
                    <a:pt x="3130653" y="2338026"/>
                  </a:lnTo>
                  <a:lnTo>
                    <a:pt x="3166401" y="2312425"/>
                  </a:lnTo>
                  <a:lnTo>
                    <a:pt x="3199066" y="2283142"/>
                  </a:lnTo>
                  <a:lnTo>
                    <a:pt x="3228349" y="2250477"/>
                  </a:lnTo>
                  <a:lnTo>
                    <a:pt x="3253950" y="2214729"/>
                  </a:lnTo>
                  <a:lnTo>
                    <a:pt x="3275569" y="2176198"/>
                  </a:lnTo>
                  <a:lnTo>
                    <a:pt x="3292905" y="2135185"/>
                  </a:lnTo>
                  <a:lnTo>
                    <a:pt x="3305660" y="2091989"/>
                  </a:lnTo>
                  <a:lnTo>
                    <a:pt x="3313533" y="2046911"/>
                  </a:lnTo>
                  <a:lnTo>
                    <a:pt x="3316224" y="2000250"/>
                  </a:lnTo>
                  <a:lnTo>
                    <a:pt x="3316224" y="400050"/>
                  </a:lnTo>
                  <a:lnTo>
                    <a:pt x="3313533" y="353388"/>
                  </a:lnTo>
                  <a:lnTo>
                    <a:pt x="3305660" y="308310"/>
                  </a:lnTo>
                  <a:lnTo>
                    <a:pt x="3292905" y="265114"/>
                  </a:lnTo>
                  <a:lnTo>
                    <a:pt x="3275569" y="224101"/>
                  </a:lnTo>
                  <a:lnTo>
                    <a:pt x="3253950" y="185570"/>
                  </a:lnTo>
                  <a:lnTo>
                    <a:pt x="3228349" y="149822"/>
                  </a:lnTo>
                  <a:lnTo>
                    <a:pt x="3199066" y="117157"/>
                  </a:lnTo>
                  <a:lnTo>
                    <a:pt x="3166401" y="87874"/>
                  </a:lnTo>
                  <a:lnTo>
                    <a:pt x="3130653" y="62273"/>
                  </a:lnTo>
                  <a:lnTo>
                    <a:pt x="3092122" y="40654"/>
                  </a:lnTo>
                  <a:lnTo>
                    <a:pt x="3051109" y="23318"/>
                  </a:lnTo>
                  <a:lnTo>
                    <a:pt x="3007913" y="10563"/>
                  </a:lnTo>
                  <a:lnTo>
                    <a:pt x="2962835" y="2690"/>
                  </a:lnTo>
                  <a:lnTo>
                    <a:pt x="2916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768090" y="2155063"/>
            <a:ext cx="302768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После</a:t>
            </a:r>
            <a:r>
              <a:rPr sz="1400" spc="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завершения</a:t>
            </a:r>
            <a:r>
              <a:rPr sz="14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раскладки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95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</a:t>
            </a:r>
            <a:r>
              <a:rPr sz="1400" spc="-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выполняет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сканирование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участников,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форм</a:t>
            </a:r>
            <a:r>
              <a:rPr sz="1400" spc="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spc="-20" dirty="0">
                <a:solidFill>
                  <a:srgbClr val="001F5F"/>
                </a:solidFill>
                <a:latin typeface="Arial"/>
                <a:cs typeface="Arial"/>
              </a:rPr>
              <a:t>ППЭ-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05-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02,</a:t>
            </a:r>
            <a:r>
              <a:rPr sz="1400" b="1" spc="1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1F5F"/>
                </a:solidFill>
                <a:latin typeface="Arial"/>
                <a:cs typeface="Arial"/>
              </a:rPr>
              <a:t>ППЭ-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12-04-</a:t>
            </a:r>
            <a:r>
              <a:rPr sz="1400" b="1" spc="-20" dirty="0">
                <a:solidFill>
                  <a:srgbClr val="001F5F"/>
                </a:solidFill>
                <a:latin typeface="Arial"/>
                <a:cs typeface="Arial"/>
              </a:rPr>
              <a:t>МАШ,</a:t>
            </a:r>
            <a:endParaRPr sz="1400">
              <a:latin typeface="Arial"/>
              <a:cs typeface="Arial"/>
            </a:endParaRPr>
          </a:p>
          <a:p>
            <a:pPr marL="12700" marR="154940">
              <a:lnSpc>
                <a:spcPct val="100000"/>
              </a:lnSpc>
            </a:pP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ППЭ-12-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02</a:t>
            </a:r>
            <a:r>
              <a:rPr sz="1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наличии)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средствами</a:t>
            </a:r>
            <a:r>
              <a:rPr sz="1400" spc="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станции</a:t>
            </a:r>
            <a:r>
              <a:rPr sz="1400" spc="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(</a:t>
            </a:r>
            <a:r>
              <a:rPr sz="1400" b="1" i="1" dirty="0">
                <a:solidFill>
                  <a:srgbClr val="001F5F"/>
                </a:solidFill>
                <a:latin typeface="Arial"/>
                <a:cs typeface="Arial"/>
              </a:rPr>
              <a:t>формы</a:t>
            </a:r>
            <a:r>
              <a:rPr sz="1400" b="1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i="1" spc="-10" dirty="0">
                <a:solidFill>
                  <a:srgbClr val="001F5F"/>
                </a:solidFill>
                <a:latin typeface="Arial"/>
                <a:cs typeface="Arial"/>
              </a:rPr>
              <a:t>ППЭ-05-</a:t>
            </a:r>
            <a:r>
              <a:rPr sz="1400" b="1" i="1" dirty="0">
                <a:solidFill>
                  <a:srgbClr val="001F5F"/>
                </a:solidFill>
                <a:latin typeface="Arial"/>
                <a:cs typeface="Arial"/>
              </a:rPr>
              <a:t>02,</a:t>
            </a:r>
            <a:r>
              <a:rPr sz="1400" b="1" i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1F5F"/>
                </a:solidFill>
                <a:latin typeface="Arial"/>
                <a:cs typeface="Arial"/>
              </a:rPr>
              <a:t>12-</a:t>
            </a:r>
            <a:r>
              <a:rPr sz="1400" b="1" i="1" spc="-10" dirty="0">
                <a:solidFill>
                  <a:srgbClr val="001F5F"/>
                </a:solidFill>
                <a:latin typeface="Arial"/>
                <a:cs typeface="Arial"/>
              </a:rPr>
              <a:t>04-</a:t>
            </a:r>
            <a:r>
              <a:rPr sz="1400" b="1" i="1" spc="-20" dirty="0">
                <a:solidFill>
                  <a:srgbClr val="001F5F"/>
                </a:solidFill>
                <a:latin typeface="Arial"/>
                <a:cs typeface="Arial"/>
              </a:rPr>
              <a:t>МАШ,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i="1" spc="-10" dirty="0">
                <a:solidFill>
                  <a:srgbClr val="001F5F"/>
                </a:solidFill>
                <a:latin typeface="Arial"/>
                <a:cs typeface="Arial"/>
              </a:rPr>
              <a:t>ППЭ-12-</a:t>
            </a:r>
            <a:r>
              <a:rPr sz="1400" b="1" i="1" dirty="0">
                <a:solidFill>
                  <a:srgbClr val="001F5F"/>
                </a:solidFill>
                <a:latin typeface="Arial"/>
                <a:cs typeface="Arial"/>
              </a:rPr>
              <a:t>02 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сканируются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 аудитории</a:t>
            </a:r>
            <a:r>
              <a:rPr sz="1400" i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без</a:t>
            </a:r>
            <a:r>
              <a:rPr sz="1400" i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подписей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руководителя</a:t>
            </a:r>
            <a:r>
              <a:rPr sz="1400" i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ППЭ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400" i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членов</a:t>
            </a:r>
            <a:r>
              <a:rPr sz="1400" i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20" dirty="0">
                <a:solidFill>
                  <a:srgbClr val="001F5F"/>
                </a:solidFill>
                <a:latin typeface="Arial"/>
                <a:cs typeface="Arial"/>
              </a:rPr>
              <a:t>ГЭК)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095235" y="2178176"/>
            <a:ext cx="2313940" cy="194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105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случае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возникновения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особой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ситуации</a:t>
            </a:r>
            <a:endParaRPr sz="1400">
              <a:latin typeface="Tahoma"/>
              <a:cs typeface="Tahoma"/>
            </a:endParaRPr>
          </a:p>
          <a:p>
            <a:pPr marL="12700" marR="57150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результате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сканирования организатор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предпринимает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рекомендованные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действия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r>
              <a:rPr sz="14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ее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устранению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или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приглашает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технического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специалиста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706102" y="2162301"/>
            <a:ext cx="2223770" cy="194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4902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окончании сканирования</a:t>
            </a:r>
            <a:endParaRPr sz="1400">
              <a:latin typeface="Tahoma"/>
              <a:cs typeface="Tahoma"/>
            </a:endParaRPr>
          </a:p>
          <a:p>
            <a:pPr marL="12700" marR="37465">
              <a:lnSpc>
                <a:spcPct val="100000"/>
              </a:lnSpc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приглашает</a:t>
            </a:r>
            <a:r>
              <a:rPr sz="1400" spc="5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аудиторию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технического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специалиста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члена </a:t>
            </a:r>
            <a:r>
              <a:rPr sz="1400" spc="35" dirty="0">
                <a:solidFill>
                  <a:srgbClr val="001F5F"/>
                </a:solidFill>
                <a:latin typeface="Tahoma"/>
                <a:cs typeface="Tahoma"/>
              </a:rPr>
              <a:t>ГЭК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экспорта отсканированных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материалов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завершения экзамена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939032" y="4637023"/>
            <a:ext cx="4010025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Технический</a:t>
            </a:r>
            <a:r>
              <a:rPr sz="14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специалист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 член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ГЭК,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совместно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организаторами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проверяют,</a:t>
            </a:r>
            <a:r>
              <a:rPr sz="14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что</a:t>
            </a:r>
            <a:r>
              <a:rPr sz="14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сканирование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выполнено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корректно,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экспортируемые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данные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содержат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особых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ситуаций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сверяют</a:t>
            </a:r>
            <a:r>
              <a:rPr sz="1400" spc="5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данные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количестве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отсканированных</a:t>
            </a:r>
            <a:endParaRPr sz="1400">
              <a:latin typeface="Tahoma"/>
              <a:cs typeface="Tahoma"/>
            </a:endParaRPr>
          </a:p>
          <a:p>
            <a:pPr marL="12700" marR="19367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бланков,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указанных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станции</a:t>
            </a:r>
            <a:r>
              <a:rPr sz="14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организатора,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количеством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бланков,</a:t>
            </a:r>
            <a:r>
              <a:rPr sz="14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указанных</a:t>
            </a:r>
            <a:r>
              <a:rPr sz="14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форме </a:t>
            </a:r>
            <a:r>
              <a:rPr sz="1400" b="1" spc="-20" dirty="0">
                <a:solidFill>
                  <a:srgbClr val="001F5F"/>
                </a:solidFill>
                <a:latin typeface="Arial"/>
                <a:cs typeface="Arial"/>
              </a:rPr>
              <a:t>ППЭ-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11</a:t>
            </a:r>
            <a:r>
              <a:rPr sz="14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«Сопроводительный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бланк»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942581" y="2032254"/>
            <a:ext cx="4643755" cy="4456430"/>
          </a:xfrm>
          <a:custGeom>
            <a:avLst/>
            <a:gdLst/>
            <a:ahLst/>
            <a:cxnLst/>
            <a:rect l="l" t="t" r="r" b="b"/>
            <a:pathLst>
              <a:path w="4643755" h="4456430">
                <a:moveTo>
                  <a:pt x="0" y="390398"/>
                </a:moveTo>
                <a:lnTo>
                  <a:pt x="3041" y="341420"/>
                </a:lnTo>
                <a:lnTo>
                  <a:pt x="11921" y="294260"/>
                </a:lnTo>
                <a:lnTo>
                  <a:pt x="26273" y="249283"/>
                </a:lnTo>
                <a:lnTo>
                  <a:pt x="45734" y="206854"/>
                </a:lnTo>
                <a:lnTo>
                  <a:pt x="69936" y="167339"/>
                </a:lnTo>
                <a:lnTo>
                  <a:pt x="98515" y="131105"/>
                </a:lnTo>
                <a:lnTo>
                  <a:pt x="131105" y="98515"/>
                </a:lnTo>
                <a:lnTo>
                  <a:pt x="167339" y="69936"/>
                </a:lnTo>
                <a:lnTo>
                  <a:pt x="206854" y="45734"/>
                </a:lnTo>
                <a:lnTo>
                  <a:pt x="249283" y="26273"/>
                </a:lnTo>
                <a:lnTo>
                  <a:pt x="294260" y="11921"/>
                </a:lnTo>
                <a:lnTo>
                  <a:pt x="341420" y="3041"/>
                </a:lnTo>
                <a:lnTo>
                  <a:pt x="390398" y="0"/>
                </a:lnTo>
                <a:lnTo>
                  <a:pt x="2185162" y="0"/>
                </a:lnTo>
                <a:lnTo>
                  <a:pt x="2234139" y="3041"/>
                </a:lnTo>
                <a:lnTo>
                  <a:pt x="2281299" y="11921"/>
                </a:lnTo>
                <a:lnTo>
                  <a:pt x="2326276" y="26273"/>
                </a:lnTo>
                <a:lnTo>
                  <a:pt x="2368705" y="45734"/>
                </a:lnTo>
                <a:lnTo>
                  <a:pt x="2408220" y="69936"/>
                </a:lnTo>
                <a:lnTo>
                  <a:pt x="2444454" y="98515"/>
                </a:lnTo>
                <a:lnTo>
                  <a:pt x="2477044" y="131105"/>
                </a:lnTo>
                <a:lnTo>
                  <a:pt x="2505623" y="167339"/>
                </a:lnTo>
                <a:lnTo>
                  <a:pt x="2529825" y="206854"/>
                </a:lnTo>
                <a:lnTo>
                  <a:pt x="2549286" y="249283"/>
                </a:lnTo>
                <a:lnTo>
                  <a:pt x="2563638" y="294260"/>
                </a:lnTo>
                <a:lnTo>
                  <a:pt x="2572518" y="341420"/>
                </a:lnTo>
                <a:lnTo>
                  <a:pt x="2575560" y="390398"/>
                </a:lnTo>
                <a:lnTo>
                  <a:pt x="2575560" y="1951990"/>
                </a:lnTo>
                <a:lnTo>
                  <a:pt x="2572518" y="2000967"/>
                </a:lnTo>
                <a:lnTo>
                  <a:pt x="2563638" y="2048127"/>
                </a:lnTo>
                <a:lnTo>
                  <a:pt x="2549286" y="2093104"/>
                </a:lnTo>
                <a:lnTo>
                  <a:pt x="2529825" y="2135533"/>
                </a:lnTo>
                <a:lnTo>
                  <a:pt x="2505623" y="2175048"/>
                </a:lnTo>
                <a:lnTo>
                  <a:pt x="2477044" y="2211282"/>
                </a:lnTo>
                <a:lnTo>
                  <a:pt x="2444454" y="2243872"/>
                </a:lnTo>
                <a:lnTo>
                  <a:pt x="2408220" y="2272451"/>
                </a:lnTo>
                <a:lnTo>
                  <a:pt x="2368705" y="2296653"/>
                </a:lnTo>
                <a:lnTo>
                  <a:pt x="2326276" y="2316114"/>
                </a:lnTo>
                <a:lnTo>
                  <a:pt x="2281299" y="2330466"/>
                </a:lnTo>
                <a:lnTo>
                  <a:pt x="2234139" y="2339346"/>
                </a:lnTo>
                <a:lnTo>
                  <a:pt x="2185162" y="2342388"/>
                </a:lnTo>
                <a:lnTo>
                  <a:pt x="390398" y="2342388"/>
                </a:lnTo>
                <a:lnTo>
                  <a:pt x="341420" y="2339346"/>
                </a:lnTo>
                <a:lnTo>
                  <a:pt x="294260" y="2330466"/>
                </a:lnTo>
                <a:lnTo>
                  <a:pt x="249283" y="2316114"/>
                </a:lnTo>
                <a:lnTo>
                  <a:pt x="206854" y="2296653"/>
                </a:lnTo>
                <a:lnTo>
                  <a:pt x="167339" y="2272451"/>
                </a:lnTo>
                <a:lnTo>
                  <a:pt x="131105" y="2243872"/>
                </a:lnTo>
                <a:lnTo>
                  <a:pt x="98515" y="2211282"/>
                </a:lnTo>
                <a:lnTo>
                  <a:pt x="69936" y="2175048"/>
                </a:lnTo>
                <a:lnTo>
                  <a:pt x="45734" y="2135533"/>
                </a:lnTo>
                <a:lnTo>
                  <a:pt x="26273" y="2093104"/>
                </a:lnTo>
                <a:lnTo>
                  <a:pt x="11921" y="2048127"/>
                </a:lnTo>
                <a:lnTo>
                  <a:pt x="3041" y="2000967"/>
                </a:lnTo>
                <a:lnTo>
                  <a:pt x="0" y="1951990"/>
                </a:lnTo>
                <a:lnTo>
                  <a:pt x="0" y="390398"/>
                </a:lnTo>
                <a:close/>
              </a:path>
              <a:path w="4643755" h="4456430">
                <a:moveTo>
                  <a:pt x="1269492" y="2806446"/>
                </a:moveTo>
                <a:lnTo>
                  <a:pt x="1273068" y="2757684"/>
                </a:lnTo>
                <a:lnTo>
                  <a:pt x="1283459" y="2711145"/>
                </a:lnTo>
                <a:lnTo>
                  <a:pt x="1300154" y="2667340"/>
                </a:lnTo>
                <a:lnTo>
                  <a:pt x="1322643" y="2626777"/>
                </a:lnTo>
                <a:lnTo>
                  <a:pt x="1350415" y="2589968"/>
                </a:lnTo>
                <a:lnTo>
                  <a:pt x="1382960" y="2557423"/>
                </a:lnTo>
                <a:lnTo>
                  <a:pt x="1419769" y="2529651"/>
                </a:lnTo>
                <a:lnTo>
                  <a:pt x="1460332" y="2507162"/>
                </a:lnTo>
                <a:lnTo>
                  <a:pt x="1504137" y="2490467"/>
                </a:lnTo>
                <a:lnTo>
                  <a:pt x="1550676" y="2480076"/>
                </a:lnTo>
                <a:lnTo>
                  <a:pt x="1599438" y="2476500"/>
                </a:lnTo>
                <a:lnTo>
                  <a:pt x="4313682" y="2476500"/>
                </a:lnTo>
                <a:lnTo>
                  <a:pt x="4362443" y="2480076"/>
                </a:lnTo>
                <a:lnTo>
                  <a:pt x="4408982" y="2490467"/>
                </a:lnTo>
                <a:lnTo>
                  <a:pt x="4452787" y="2507162"/>
                </a:lnTo>
                <a:lnTo>
                  <a:pt x="4493350" y="2529651"/>
                </a:lnTo>
                <a:lnTo>
                  <a:pt x="4530159" y="2557423"/>
                </a:lnTo>
                <a:lnTo>
                  <a:pt x="4562704" y="2589968"/>
                </a:lnTo>
                <a:lnTo>
                  <a:pt x="4590476" y="2626777"/>
                </a:lnTo>
                <a:lnTo>
                  <a:pt x="4612965" y="2667340"/>
                </a:lnTo>
                <a:lnTo>
                  <a:pt x="4629660" y="2711145"/>
                </a:lnTo>
                <a:lnTo>
                  <a:pt x="4640051" y="2757684"/>
                </a:lnTo>
                <a:lnTo>
                  <a:pt x="4643628" y="2806446"/>
                </a:lnTo>
                <a:lnTo>
                  <a:pt x="4643628" y="4126217"/>
                </a:lnTo>
                <a:lnTo>
                  <a:pt x="4640051" y="4174976"/>
                </a:lnTo>
                <a:lnTo>
                  <a:pt x="4629660" y="4221514"/>
                </a:lnTo>
                <a:lnTo>
                  <a:pt x="4612965" y="4265320"/>
                </a:lnTo>
                <a:lnTo>
                  <a:pt x="4590476" y="4305883"/>
                </a:lnTo>
                <a:lnTo>
                  <a:pt x="4562704" y="4342694"/>
                </a:lnTo>
                <a:lnTo>
                  <a:pt x="4530159" y="4375243"/>
                </a:lnTo>
                <a:lnTo>
                  <a:pt x="4493350" y="4403017"/>
                </a:lnTo>
                <a:lnTo>
                  <a:pt x="4452787" y="4425508"/>
                </a:lnTo>
                <a:lnTo>
                  <a:pt x="4408982" y="4442205"/>
                </a:lnTo>
                <a:lnTo>
                  <a:pt x="4362443" y="4452598"/>
                </a:lnTo>
                <a:lnTo>
                  <a:pt x="4313682" y="4456176"/>
                </a:lnTo>
                <a:lnTo>
                  <a:pt x="1599438" y="4456176"/>
                </a:lnTo>
                <a:lnTo>
                  <a:pt x="1550676" y="4452598"/>
                </a:lnTo>
                <a:lnTo>
                  <a:pt x="1504137" y="4442205"/>
                </a:lnTo>
                <a:lnTo>
                  <a:pt x="1460332" y="4425508"/>
                </a:lnTo>
                <a:lnTo>
                  <a:pt x="1419769" y="4403017"/>
                </a:lnTo>
                <a:lnTo>
                  <a:pt x="1382960" y="4375243"/>
                </a:lnTo>
                <a:lnTo>
                  <a:pt x="1350415" y="4342694"/>
                </a:lnTo>
                <a:lnTo>
                  <a:pt x="1322643" y="4305883"/>
                </a:lnTo>
                <a:lnTo>
                  <a:pt x="1300154" y="4265320"/>
                </a:lnTo>
                <a:lnTo>
                  <a:pt x="1283459" y="4221514"/>
                </a:lnTo>
                <a:lnTo>
                  <a:pt x="1273068" y="4174976"/>
                </a:lnTo>
                <a:lnTo>
                  <a:pt x="1269492" y="4126217"/>
                </a:lnTo>
                <a:lnTo>
                  <a:pt x="1269492" y="2806446"/>
                </a:lnTo>
                <a:close/>
              </a:path>
            </a:pathLst>
          </a:custGeom>
          <a:ln w="28956">
            <a:solidFill>
              <a:srgbClr val="1F3863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61644"/>
            <a:ext cx="12192000" cy="5896610"/>
            <a:chOff x="0" y="961644"/>
            <a:chExt cx="12192000" cy="58966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7215" y="4430302"/>
              <a:ext cx="7034784" cy="23393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62955" y="4585715"/>
              <a:ext cx="6779259" cy="1941830"/>
            </a:xfrm>
            <a:custGeom>
              <a:avLst/>
              <a:gdLst/>
              <a:ahLst/>
              <a:cxnLst/>
              <a:rect l="l" t="t" r="r" b="b"/>
              <a:pathLst>
                <a:path w="6779259" h="1941829">
                  <a:moveTo>
                    <a:pt x="6664325" y="0"/>
                  </a:moveTo>
                  <a:lnTo>
                    <a:pt x="114427" y="0"/>
                  </a:lnTo>
                  <a:lnTo>
                    <a:pt x="69865" y="8985"/>
                  </a:lnTo>
                  <a:lnTo>
                    <a:pt x="33496" y="33496"/>
                  </a:lnTo>
                  <a:lnTo>
                    <a:pt x="8985" y="69865"/>
                  </a:lnTo>
                  <a:lnTo>
                    <a:pt x="0" y="114426"/>
                  </a:lnTo>
                  <a:lnTo>
                    <a:pt x="0" y="1827199"/>
                  </a:lnTo>
                  <a:lnTo>
                    <a:pt x="8985" y="1871720"/>
                  </a:lnTo>
                  <a:lnTo>
                    <a:pt x="33496" y="1908076"/>
                  </a:lnTo>
                  <a:lnTo>
                    <a:pt x="69865" y="1932587"/>
                  </a:lnTo>
                  <a:lnTo>
                    <a:pt x="114427" y="1941575"/>
                  </a:lnTo>
                  <a:lnTo>
                    <a:pt x="6664325" y="1941575"/>
                  </a:lnTo>
                  <a:lnTo>
                    <a:pt x="6708886" y="1932587"/>
                  </a:lnTo>
                  <a:lnTo>
                    <a:pt x="6745255" y="1908076"/>
                  </a:lnTo>
                  <a:lnTo>
                    <a:pt x="6769766" y="1871720"/>
                  </a:lnTo>
                  <a:lnTo>
                    <a:pt x="6778752" y="1827199"/>
                  </a:lnTo>
                  <a:lnTo>
                    <a:pt x="6778752" y="114426"/>
                  </a:lnTo>
                  <a:lnTo>
                    <a:pt x="6769766" y="69865"/>
                  </a:lnTo>
                  <a:lnTo>
                    <a:pt x="6745255" y="33496"/>
                  </a:lnTo>
                  <a:lnTo>
                    <a:pt x="6708886" y="8985"/>
                  </a:lnTo>
                  <a:lnTo>
                    <a:pt x="6664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20" y="961644"/>
              <a:ext cx="5168265" cy="5565775"/>
            </a:xfrm>
            <a:custGeom>
              <a:avLst/>
              <a:gdLst/>
              <a:ahLst/>
              <a:cxnLst/>
              <a:rect l="l" t="t" r="r" b="b"/>
              <a:pathLst>
                <a:path w="5168265" h="5565775">
                  <a:moveTo>
                    <a:pt x="5167884" y="0"/>
                  </a:moveTo>
                  <a:lnTo>
                    <a:pt x="0" y="0"/>
                  </a:lnTo>
                  <a:lnTo>
                    <a:pt x="0" y="5565648"/>
                  </a:lnTo>
                  <a:lnTo>
                    <a:pt x="5167884" y="5565648"/>
                  </a:lnTo>
                  <a:lnTo>
                    <a:pt x="5167884" y="0"/>
                  </a:lnTo>
                  <a:close/>
                </a:path>
              </a:pathLst>
            </a:custGeom>
            <a:solidFill>
              <a:srgbClr val="E8EFF3">
                <a:alpha val="8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17575" y="5278882"/>
            <a:ext cx="3486785" cy="1199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ВСЕ</a:t>
            </a:r>
            <a:r>
              <a:rPr sz="1800" b="1" spc="-12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БЛАНКИ</a:t>
            </a:r>
            <a:r>
              <a:rPr sz="1800" b="1" spc="-7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КОМПЛЕКТА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spc="-20" dirty="0">
                <a:solidFill>
                  <a:srgbClr val="3A3838"/>
                </a:solidFill>
                <a:latin typeface="Arial"/>
                <a:cs typeface="Arial"/>
              </a:rPr>
              <a:t>ПОДЛЕЖАТ</a:t>
            </a:r>
            <a:r>
              <a:rPr sz="1800" b="1" spc="-8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СКАНИРОВАНИЮ!</a:t>
            </a:r>
            <a:endParaRPr sz="1800">
              <a:latin typeface="Arial"/>
              <a:cs typeface="Arial"/>
            </a:endParaRPr>
          </a:p>
          <a:p>
            <a:pPr marL="454659" marR="446405" algn="ctr">
              <a:lnSpc>
                <a:spcPct val="100000"/>
              </a:lnSpc>
              <a:spcBef>
                <a:spcPts val="600"/>
              </a:spcBef>
            </a:pP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Обращаем</a:t>
            </a:r>
            <a:r>
              <a:rPr sz="1800" b="1" spc="-8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внимание</a:t>
            </a:r>
            <a:r>
              <a:rPr sz="1800" b="1" spc="-10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3A3838"/>
                </a:solidFill>
                <a:latin typeface="Arial"/>
                <a:cs typeface="Arial"/>
              </a:rPr>
              <a:t>–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КИМ</a:t>
            </a:r>
            <a:r>
              <a:rPr sz="1800" b="1" spc="-2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не</a:t>
            </a:r>
            <a:r>
              <a:rPr sz="1800" b="1" spc="-3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сканируются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9042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Сканирование</a:t>
            </a:r>
            <a:r>
              <a:rPr spc="-9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экзаменационных</a:t>
            </a:r>
            <a:r>
              <a:rPr spc="-9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материалов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10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754380" y="969263"/>
            <a:ext cx="11437620" cy="5427345"/>
            <a:chOff x="754380" y="969263"/>
            <a:chExt cx="11437620" cy="5427345"/>
          </a:xfrm>
        </p:grpSpPr>
        <p:sp>
          <p:nvSpPr>
            <p:cNvPr id="9" name="object 9"/>
            <p:cNvSpPr/>
            <p:nvPr/>
          </p:nvSpPr>
          <p:spPr>
            <a:xfrm>
              <a:off x="754380" y="5961887"/>
              <a:ext cx="433070" cy="434340"/>
            </a:xfrm>
            <a:custGeom>
              <a:avLst/>
              <a:gdLst/>
              <a:ahLst/>
              <a:cxnLst/>
              <a:rect l="l" t="t" r="r" b="b"/>
              <a:pathLst>
                <a:path w="433069" h="434339">
                  <a:moveTo>
                    <a:pt x="0" y="0"/>
                  </a:moveTo>
                  <a:lnTo>
                    <a:pt x="143471" y="217170"/>
                  </a:lnTo>
                  <a:lnTo>
                    <a:pt x="0" y="434340"/>
                  </a:lnTo>
                  <a:lnTo>
                    <a:pt x="432816" y="217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D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21808" y="969263"/>
              <a:ext cx="6870700" cy="585470"/>
            </a:xfrm>
            <a:custGeom>
              <a:avLst/>
              <a:gdLst/>
              <a:ahLst/>
              <a:cxnLst/>
              <a:rect l="l" t="t" r="r" b="b"/>
              <a:pathLst>
                <a:path w="6870700" h="585469">
                  <a:moveTo>
                    <a:pt x="6870192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6870192" y="585215"/>
                  </a:lnTo>
                  <a:lnTo>
                    <a:pt x="6870192" y="0"/>
                  </a:lnTo>
                  <a:close/>
                </a:path>
              </a:pathLst>
            </a:custGeom>
            <a:solidFill>
              <a:srgbClr val="084E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444109" y="998600"/>
            <a:ext cx="6625590" cy="1277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сканирует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организатор</a:t>
            </a:r>
            <a:r>
              <a:rPr sz="16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6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аудитории</a:t>
            </a:r>
            <a:r>
              <a:rPr sz="16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средствами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Станции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организатора</a:t>
            </a:r>
            <a:r>
              <a:rPr sz="16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после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того,</a:t>
            </a: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как</a:t>
            </a:r>
            <a:r>
              <a:rPr sz="16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аудиторию</a:t>
            </a:r>
            <a:r>
              <a:rPr sz="16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покинули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все</a:t>
            </a:r>
            <a:r>
              <a:rPr sz="1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участники</a:t>
            </a:r>
            <a:endParaRPr sz="1600">
              <a:latin typeface="Arial"/>
              <a:cs typeface="Arial"/>
            </a:endParaRPr>
          </a:p>
          <a:p>
            <a:pPr marL="53975" marR="32384" indent="-635" algn="ctr">
              <a:lnSpc>
                <a:spcPct val="100000"/>
              </a:lnSpc>
              <a:spcBef>
                <a:spcPts val="975"/>
              </a:spcBef>
            </a:pPr>
            <a:r>
              <a:rPr sz="1400" b="1" dirty="0">
                <a:latin typeface="Arial"/>
                <a:cs typeface="Arial"/>
              </a:rPr>
              <a:t>НЕЗАВИСИМО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ОТ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СТЕПЕНИ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ЗАПОЛНЕНИЯ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dirty="0">
                <a:latin typeface="Tahoma"/>
                <a:cs typeface="Tahoma"/>
              </a:rPr>
              <a:t>экзаменационные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бланки участников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ОБЯЗАТЕЛЬНО</a:t>
            </a:r>
            <a:r>
              <a:rPr sz="1400" b="1" spc="65" dirty="0">
                <a:latin typeface="Arial"/>
                <a:cs typeface="Arial"/>
              </a:rPr>
              <a:t> </a:t>
            </a:r>
            <a:r>
              <a:rPr sz="1400" dirty="0">
                <a:latin typeface="Tahoma"/>
                <a:cs typeface="Tahoma"/>
              </a:rPr>
              <a:t>сканируются</a:t>
            </a:r>
            <a:r>
              <a:rPr sz="1400" spc="-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с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лицевой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стороны</a:t>
            </a:r>
            <a:r>
              <a:rPr sz="1400" spc="-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одностороннем </a:t>
            </a:r>
            <a:r>
              <a:rPr sz="1400" dirty="0">
                <a:latin typeface="Tahoma"/>
                <a:cs typeface="Tahoma"/>
              </a:rPr>
              <a:t>режиме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определенной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последовательности: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09384" y="4095724"/>
            <a:ext cx="5411470" cy="182435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0160" algn="ctr">
              <a:lnSpc>
                <a:spcPct val="100000"/>
              </a:lnSpc>
              <a:spcBef>
                <a:spcPts val="700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Отдельные</a:t>
            </a:r>
            <a:r>
              <a:rPr sz="1400" b="1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формы:</a:t>
            </a:r>
            <a:endParaRPr sz="14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600"/>
              </a:spcBef>
              <a:tabLst>
                <a:tab pos="299085" algn="l"/>
              </a:tabLst>
            </a:pPr>
            <a:r>
              <a:rPr sz="1400" spc="-50" dirty="0">
                <a:solidFill>
                  <a:srgbClr val="FFC000"/>
                </a:solidFill>
                <a:latin typeface="Tahoma"/>
                <a:cs typeface="Tahoma"/>
              </a:rPr>
              <a:t>ǁ</a:t>
            </a:r>
            <a:r>
              <a:rPr sz="1400" dirty="0">
                <a:solidFill>
                  <a:srgbClr val="FFC000"/>
                </a:solidFill>
                <a:latin typeface="Tahoma"/>
                <a:cs typeface="Tahoma"/>
              </a:rPr>
              <a:t>	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05-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02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«Протокол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проведения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аудитории» (сканируется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без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подписей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руководителя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90" dirty="0">
                <a:solidFill>
                  <a:srgbClr val="001F5F"/>
                </a:solidFill>
                <a:latin typeface="Tahoma"/>
                <a:cs typeface="Tahoma"/>
              </a:rPr>
              <a:t>ППЭ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членов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ГЭК),</a:t>
            </a:r>
            <a:endParaRPr sz="1400">
              <a:latin typeface="Tahoma"/>
              <a:cs typeface="Tahoma"/>
            </a:endParaRPr>
          </a:p>
          <a:p>
            <a:pPr marL="299085" marR="427355" indent="-287020">
              <a:lnSpc>
                <a:spcPct val="100000"/>
              </a:lnSpc>
              <a:spcBef>
                <a:spcPts val="600"/>
              </a:spcBef>
              <a:tabLst>
                <a:tab pos="299085" algn="l"/>
              </a:tabLst>
            </a:pPr>
            <a:r>
              <a:rPr sz="1400" spc="-50" dirty="0">
                <a:solidFill>
                  <a:srgbClr val="FFC000"/>
                </a:solidFill>
                <a:latin typeface="Tahoma"/>
                <a:cs typeface="Tahoma"/>
              </a:rPr>
              <a:t>ǁ</a:t>
            </a:r>
            <a:r>
              <a:rPr sz="1400" dirty="0">
                <a:solidFill>
                  <a:srgbClr val="FFC000"/>
                </a:solidFill>
                <a:latin typeface="Tahoma"/>
                <a:cs typeface="Tahoma"/>
              </a:rPr>
              <a:t>	</a:t>
            </a:r>
            <a:r>
              <a:rPr sz="1400" spc="90" dirty="0">
                <a:solidFill>
                  <a:srgbClr val="001F5F"/>
                </a:solidFill>
                <a:latin typeface="Tahoma"/>
                <a:cs typeface="Tahoma"/>
              </a:rPr>
              <a:t>ППЭ</a:t>
            </a:r>
            <a:r>
              <a:rPr sz="14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12-04-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МАШ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«Ведомость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учета</a:t>
            </a:r>
            <a:r>
              <a:rPr sz="14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времени</a:t>
            </a:r>
            <a:r>
              <a:rPr sz="1400" spc="4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отсутствия участников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аудитории»,</a:t>
            </a:r>
            <a:endParaRPr sz="1400">
              <a:latin typeface="Tahoma"/>
              <a:cs typeface="Tahoma"/>
            </a:endParaRPr>
          </a:p>
          <a:p>
            <a:pPr marL="299085" marR="351155" indent="-287020">
              <a:lnSpc>
                <a:spcPct val="100000"/>
              </a:lnSpc>
              <a:spcBef>
                <a:spcPts val="600"/>
              </a:spcBef>
              <a:tabLst>
                <a:tab pos="299085" algn="l"/>
              </a:tabLst>
            </a:pPr>
            <a:r>
              <a:rPr sz="1400" spc="-50" dirty="0">
                <a:solidFill>
                  <a:srgbClr val="FFC000"/>
                </a:solidFill>
                <a:latin typeface="Tahoma"/>
                <a:cs typeface="Tahoma"/>
              </a:rPr>
              <a:t>ǁ</a:t>
            </a:r>
            <a:r>
              <a:rPr sz="1400" dirty="0">
                <a:solidFill>
                  <a:srgbClr val="FFC000"/>
                </a:solidFill>
                <a:latin typeface="Tahoma"/>
                <a:cs typeface="Tahoma"/>
              </a:rPr>
              <a:t>	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12-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02</a:t>
            </a:r>
            <a:r>
              <a:rPr sz="1400" spc="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«Ведомость</a:t>
            </a:r>
            <a:r>
              <a:rPr sz="14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коррекции</a:t>
            </a:r>
            <a:r>
              <a:rPr sz="1400" spc="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персональных</a:t>
            </a:r>
            <a:r>
              <a:rPr sz="14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данных участников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аудитории»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наличии)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21208" y="1060703"/>
            <a:ext cx="5820410" cy="4140835"/>
            <a:chOff x="521208" y="1060703"/>
            <a:chExt cx="5820410" cy="4140835"/>
          </a:xfrm>
        </p:grpSpPr>
        <p:sp>
          <p:nvSpPr>
            <p:cNvPr id="14" name="object 14"/>
            <p:cNvSpPr/>
            <p:nvPr/>
          </p:nvSpPr>
          <p:spPr>
            <a:xfrm>
              <a:off x="5550408" y="4411980"/>
              <a:ext cx="791210" cy="767080"/>
            </a:xfrm>
            <a:custGeom>
              <a:avLst/>
              <a:gdLst/>
              <a:ahLst/>
              <a:cxnLst/>
              <a:rect l="l" t="t" r="r" b="b"/>
              <a:pathLst>
                <a:path w="791210" h="767079">
                  <a:moveTo>
                    <a:pt x="663193" y="0"/>
                  </a:moveTo>
                  <a:lnTo>
                    <a:pt x="127762" y="0"/>
                  </a:lnTo>
                  <a:lnTo>
                    <a:pt x="78009" y="10033"/>
                  </a:lnTo>
                  <a:lnTo>
                    <a:pt x="37401" y="37401"/>
                  </a:lnTo>
                  <a:lnTo>
                    <a:pt x="10033" y="78009"/>
                  </a:lnTo>
                  <a:lnTo>
                    <a:pt x="0" y="127762"/>
                  </a:lnTo>
                  <a:lnTo>
                    <a:pt x="0" y="638810"/>
                  </a:lnTo>
                  <a:lnTo>
                    <a:pt x="10033" y="688562"/>
                  </a:lnTo>
                  <a:lnTo>
                    <a:pt x="37401" y="729170"/>
                  </a:lnTo>
                  <a:lnTo>
                    <a:pt x="78009" y="756539"/>
                  </a:lnTo>
                  <a:lnTo>
                    <a:pt x="127762" y="766572"/>
                  </a:lnTo>
                  <a:lnTo>
                    <a:pt x="663193" y="766572"/>
                  </a:lnTo>
                  <a:lnTo>
                    <a:pt x="712946" y="756538"/>
                  </a:lnTo>
                  <a:lnTo>
                    <a:pt x="753554" y="729170"/>
                  </a:lnTo>
                  <a:lnTo>
                    <a:pt x="780922" y="688562"/>
                  </a:lnTo>
                  <a:lnTo>
                    <a:pt x="790955" y="638810"/>
                  </a:lnTo>
                  <a:lnTo>
                    <a:pt x="790955" y="127762"/>
                  </a:lnTo>
                  <a:lnTo>
                    <a:pt x="780922" y="78009"/>
                  </a:lnTo>
                  <a:lnTo>
                    <a:pt x="753554" y="37401"/>
                  </a:lnTo>
                  <a:lnTo>
                    <a:pt x="712946" y="10033"/>
                  </a:lnTo>
                  <a:lnTo>
                    <a:pt x="663193" y="0"/>
                  </a:lnTo>
                  <a:close/>
                </a:path>
              </a:pathLst>
            </a:custGeom>
            <a:solidFill>
              <a:srgbClr val="FFC00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01867" y="4575047"/>
              <a:ext cx="288290" cy="386080"/>
            </a:xfrm>
            <a:custGeom>
              <a:avLst/>
              <a:gdLst/>
              <a:ahLst/>
              <a:cxnLst/>
              <a:rect l="l" t="t" r="r" b="b"/>
              <a:pathLst>
                <a:path w="288289" h="386079">
                  <a:moveTo>
                    <a:pt x="193548" y="0"/>
                  </a:moveTo>
                  <a:lnTo>
                    <a:pt x="5334" y="0"/>
                  </a:lnTo>
                  <a:lnTo>
                    <a:pt x="0" y="5460"/>
                  </a:lnTo>
                  <a:lnTo>
                    <a:pt x="0" y="380238"/>
                  </a:lnTo>
                  <a:lnTo>
                    <a:pt x="5334" y="385571"/>
                  </a:lnTo>
                  <a:lnTo>
                    <a:pt x="282702" y="385571"/>
                  </a:lnTo>
                  <a:lnTo>
                    <a:pt x="288036" y="380238"/>
                  </a:lnTo>
                  <a:lnTo>
                    <a:pt x="288036" y="361441"/>
                  </a:lnTo>
                  <a:lnTo>
                    <a:pt x="24003" y="361441"/>
                  </a:lnTo>
                  <a:lnTo>
                    <a:pt x="24003" y="24129"/>
                  </a:lnTo>
                  <a:lnTo>
                    <a:pt x="221011" y="24129"/>
                  </a:lnTo>
                  <a:lnTo>
                    <a:pt x="199390" y="2412"/>
                  </a:lnTo>
                  <a:lnTo>
                    <a:pt x="198120" y="1524"/>
                  </a:lnTo>
                  <a:lnTo>
                    <a:pt x="196596" y="888"/>
                  </a:lnTo>
                  <a:lnTo>
                    <a:pt x="195199" y="253"/>
                  </a:lnTo>
                  <a:lnTo>
                    <a:pt x="193548" y="0"/>
                  </a:lnTo>
                  <a:close/>
                </a:path>
                <a:path w="288289" h="386079">
                  <a:moveTo>
                    <a:pt x="221011" y="24129"/>
                  </a:moveTo>
                  <a:lnTo>
                    <a:pt x="179959" y="24129"/>
                  </a:lnTo>
                  <a:lnTo>
                    <a:pt x="179959" y="102996"/>
                  </a:lnTo>
                  <a:lnTo>
                    <a:pt x="185420" y="108457"/>
                  </a:lnTo>
                  <a:lnTo>
                    <a:pt x="264033" y="108457"/>
                  </a:lnTo>
                  <a:lnTo>
                    <a:pt x="264033" y="361441"/>
                  </a:lnTo>
                  <a:lnTo>
                    <a:pt x="288036" y="361441"/>
                  </a:lnTo>
                  <a:lnTo>
                    <a:pt x="288036" y="94741"/>
                  </a:lnTo>
                  <a:lnTo>
                    <a:pt x="280944" y="84327"/>
                  </a:lnTo>
                  <a:lnTo>
                    <a:pt x="203962" y="84327"/>
                  </a:lnTo>
                  <a:lnTo>
                    <a:pt x="203962" y="41147"/>
                  </a:lnTo>
                  <a:lnTo>
                    <a:pt x="237954" y="41147"/>
                  </a:lnTo>
                  <a:lnTo>
                    <a:pt x="221011" y="24129"/>
                  </a:lnTo>
                  <a:close/>
                </a:path>
                <a:path w="288289" h="386079">
                  <a:moveTo>
                    <a:pt x="174625" y="277113"/>
                  </a:moveTo>
                  <a:lnTo>
                    <a:pt x="65405" y="277113"/>
                  </a:lnTo>
                  <a:lnTo>
                    <a:pt x="59944" y="282575"/>
                  </a:lnTo>
                  <a:lnTo>
                    <a:pt x="59944" y="295782"/>
                  </a:lnTo>
                  <a:lnTo>
                    <a:pt x="65405" y="301244"/>
                  </a:lnTo>
                  <a:lnTo>
                    <a:pt x="174625" y="301244"/>
                  </a:lnTo>
                  <a:lnTo>
                    <a:pt x="179959" y="295782"/>
                  </a:lnTo>
                  <a:lnTo>
                    <a:pt x="179959" y="282575"/>
                  </a:lnTo>
                  <a:lnTo>
                    <a:pt x="174625" y="277113"/>
                  </a:lnTo>
                  <a:close/>
                </a:path>
                <a:path w="288289" h="386079">
                  <a:moveTo>
                    <a:pt x="222631" y="228981"/>
                  </a:moveTo>
                  <a:lnTo>
                    <a:pt x="65405" y="228981"/>
                  </a:lnTo>
                  <a:lnTo>
                    <a:pt x="59944" y="234314"/>
                  </a:lnTo>
                  <a:lnTo>
                    <a:pt x="59944" y="247650"/>
                  </a:lnTo>
                  <a:lnTo>
                    <a:pt x="65405" y="252983"/>
                  </a:lnTo>
                  <a:lnTo>
                    <a:pt x="222631" y="252983"/>
                  </a:lnTo>
                  <a:lnTo>
                    <a:pt x="227965" y="247650"/>
                  </a:lnTo>
                  <a:lnTo>
                    <a:pt x="227965" y="234314"/>
                  </a:lnTo>
                  <a:lnTo>
                    <a:pt x="222631" y="228981"/>
                  </a:lnTo>
                  <a:close/>
                </a:path>
                <a:path w="288289" h="386079">
                  <a:moveTo>
                    <a:pt x="222631" y="180720"/>
                  </a:moveTo>
                  <a:lnTo>
                    <a:pt x="65405" y="180720"/>
                  </a:lnTo>
                  <a:lnTo>
                    <a:pt x="59944" y="186181"/>
                  </a:lnTo>
                  <a:lnTo>
                    <a:pt x="59944" y="199389"/>
                  </a:lnTo>
                  <a:lnTo>
                    <a:pt x="65405" y="204850"/>
                  </a:lnTo>
                  <a:lnTo>
                    <a:pt x="222631" y="204850"/>
                  </a:lnTo>
                  <a:lnTo>
                    <a:pt x="227965" y="199389"/>
                  </a:lnTo>
                  <a:lnTo>
                    <a:pt x="227965" y="186181"/>
                  </a:lnTo>
                  <a:lnTo>
                    <a:pt x="222631" y="180720"/>
                  </a:lnTo>
                  <a:close/>
                </a:path>
                <a:path w="288289" h="386079">
                  <a:moveTo>
                    <a:pt x="222631" y="132587"/>
                  </a:moveTo>
                  <a:lnTo>
                    <a:pt x="65405" y="132587"/>
                  </a:lnTo>
                  <a:lnTo>
                    <a:pt x="59944" y="137921"/>
                  </a:lnTo>
                  <a:lnTo>
                    <a:pt x="59944" y="151256"/>
                  </a:lnTo>
                  <a:lnTo>
                    <a:pt x="65405" y="156590"/>
                  </a:lnTo>
                  <a:lnTo>
                    <a:pt x="222631" y="156590"/>
                  </a:lnTo>
                  <a:lnTo>
                    <a:pt x="227965" y="151256"/>
                  </a:lnTo>
                  <a:lnTo>
                    <a:pt x="227965" y="137921"/>
                  </a:lnTo>
                  <a:lnTo>
                    <a:pt x="222631" y="132587"/>
                  </a:lnTo>
                  <a:close/>
                </a:path>
                <a:path w="288289" h="386079">
                  <a:moveTo>
                    <a:pt x="150622" y="84327"/>
                  </a:moveTo>
                  <a:lnTo>
                    <a:pt x="65405" y="84327"/>
                  </a:lnTo>
                  <a:lnTo>
                    <a:pt x="59944" y="89788"/>
                  </a:lnTo>
                  <a:lnTo>
                    <a:pt x="59944" y="102996"/>
                  </a:lnTo>
                  <a:lnTo>
                    <a:pt x="65405" y="108457"/>
                  </a:lnTo>
                  <a:lnTo>
                    <a:pt x="150622" y="108457"/>
                  </a:lnTo>
                  <a:lnTo>
                    <a:pt x="155956" y="102996"/>
                  </a:lnTo>
                  <a:lnTo>
                    <a:pt x="155956" y="89788"/>
                  </a:lnTo>
                  <a:lnTo>
                    <a:pt x="150622" y="84327"/>
                  </a:lnTo>
                  <a:close/>
                </a:path>
                <a:path w="288289" h="386079">
                  <a:moveTo>
                    <a:pt x="237954" y="41147"/>
                  </a:moveTo>
                  <a:lnTo>
                    <a:pt x="203962" y="41147"/>
                  </a:lnTo>
                  <a:lnTo>
                    <a:pt x="247015" y="84327"/>
                  </a:lnTo>
                  <a:lnTo>
                    <a:pt x="280944" y="84327"/>
                  </a:lnTo>
                  <a:lnTo>
                    <a:pt x="237954" y="411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6196" y="1060703"/>
              <a:ext cx="1853183" cy="257860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104" y="1086611"/>
              <a:ext cx="1751076" cy="24765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0215" y="1245107"/>
              <a:ext cx="1853183" cy="25786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6124" y="1271015"/>
              <a:ext cx="1751076" cy="247649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208" y="1935479"/>
              <a:ext cx="1853183" cy="25786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7116" y="1961387"/>
              <a:ext cx="1751076" cy="24765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1612" y="1871471"/>
              <a:ext cx="1853184" cy="25786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7519" y="1897379"/>
              <a:ext cx="1751076" cy="24765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43100" y="2619755"/>
              <a:ext cx="1853183" cy="25816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69008" y="2645663"/>
              <a:ext cx="1751075" cy="247954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7396353" y="3415410"/>
            <a:ext cx="999490" cy="44830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199390">
              <a:lnSpc>
                <a:spcPts val="1639"/>
              </a:lnSpc>
              <a:spcBef>
                <a:spcPts val="190"/>
              </a:spcBef>
            </a:pPr>
            <a:r>
              <a:rPr sz="1400" spc="-10" dirty="0">
                <a:latin typeface="Tahoma"/>
                <a:cs typeface="Tahoma"/>
              </a:rPr>
              <a:t>бланки ответов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35" dirty="0">
                <a:latin typeface="Tahoma"/>
                <a:cs typeface="Tahoma"/>
              </a:rPr>
              <a:t>№1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35593" y="3415410"/>
            <a:ext cx="1283335" cy="661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660"/>
              </a:lnSpc>
              <a:spcBef>
                <a:spcPts val="105"/>
              </a:spcBef>
            </a:pPr>
            <a:r>
              <a:rPr sz="1400" spc="-10" dirty="0">
                <a:latin typeface="Tahoma"/>
                <a:cs typeface="Tahoma"/>
              </a:rPr>
              <a:t>бланки</a:t>
            </a:r>
            <a:r>
              <a:rPr sz="1400" spc="-9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ответов</a:t>
            </a:r>
            <a:endParaRPr sz="1400">
              <a:latin typeface="Tahoma"/>
              <a:cs typeface="Tahoma"/>
            </a:endParaRPr>
          </a:p>
          <a:p>
            <a:pPr marL="1270" algn="ctr">
              <a:lnSpc>
                <a:spcPts val="1660"/>
              </a:lnSpc>
            </a:pPr>
            <a:r>
              <a:rPr sz="1400" spc="-35" dirty="0">
                <a:latin typeface="Tahoma"/>
                <a:cs typeface="Tahoma"/>
              </a:rPr>
              <a:t>№2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лист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spc="-60" dirty="0">
                <a:latin typeface="Tahoma"/>
                <a:cs typeface="Tahoma"/>
              </a:rPr>
              <a:t>1</a:t>
            </a:r>
            <a:endParaRPr sz="1400">
              <a:latin typeface="Tahoma"/>
              <a:cs typeface="Tahoma"/>
            </a:endParaRPr>
          </a:p>
          <a:p>
            <a:pPr marL="50165" algn="ctr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и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лист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spc="-50" dirty="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481778" y="2266188"/>
            <a:ext cx="6562725" cy="1221105"/>
            <a:chOff x="5481778" y="2266188"/>
            <a:chExt cx="6562725" cy="1221105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48144" y="2266188"/>
              <a:ext cx="1417320" cy="122072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274052" y="2292096"/>
              <a:ext cx="1315720" cy="1118870"/>
            </a:xfrm>
            <a:custGeom>
              <a:avLst/>
              <a:gdLst/>
              <a:ahLst/>
              <a:cxnLst/>
              <a:rect l="l" t="t" r="r" b="b"/>
              <a:pathLst>
                <a:path w="1315720" h="1118870">
                  <a:moveTo>
                    <a:pt x="1128776" y="0"/>
                  </a:moveTo>
                  <a:lnTo>
                    <a:pt x="186436" y="0"/>
                  </a:lnTo>
                  <a:lnTo>
                    <a:pt x="136863" y="6657"/>
                  </a:lnTo>
                  <a:lnTo>
                    <a:pt x="92324" y="25447"/>
                  </a:lnTo>
                  <a:lnTo>
                    <a:pt x="54594" y="54594"/>
                  </a:lnTo>
                  <a:lnTo>
                    <a:pt x="25447" y="92324"/>
                  </a:lnTo>
                  <a:lnTo>
                    <a:pt x="6657" y="136863"/>
                  </a:lnTo>
                  <a:lnTo>
                    <a:pt x="0" y="186436"/>
                  </a:lnTo>
                  <a:lnTo>
                    <a:pt x="0" y="932179"/>
                  </a:lnTo>
                  <a:lnTo>
                    <a:pt x="6657" y="981752"/>
                  </a:lnTo>
                  <a:lnTo>
                    <a:pt x="25447" y="1026291"/>
                  </a:lnTo>
                  <a:lnTo>
                    <a:pt x="54594" y="1064021"/>
                  </a:lnTo>
                  <a:lnTo>
                    <a:pt x="92324" y="1093168"/>
                  </a:lnTo>
                  <a:lnTo>
                    <a:pt x="136863" y="1111958"/>
                  </a:lnTo>
                  <a:lnTo>
                    <a:pt x="186436" y="1118615"/>
                  </a:lnTo>
                  <a:lnTo>
                    <a:pt x="1128776" y="1118615"/>
                  </a:lnTo>
                  <a:lnTo>
                    <a:pt x="1178348" y="1111958"/>
                  </a:lnTo>
                  <a:lnTo>
                    <a:pt x="1222887" y="1093168"/>
                  </a:lnTo>
                  <a:lnTo>
                    <a:pt x="1260617" y="1064021"/>
                  </a:lnTo>
                  <a:lnTo>
                    <a:pt x="1289764" y="1026291"/>
                  </a:lnTo>
                  <a:lnTo>
                    <a:pt x="1308554" y="981752"/>
                  </a:lnTo>
                  <a:lnTo>
                    <a:pt x="1315212" y="932179"/>
                  </a:lnTo>
                  <a:lnTo>
                    <a:pt x="1315212" y="186436"/>
                  </a:lnTo>
                  <a:lnTo>
                    <a:pt x="1308554" y="136863"/>
                  </a:lnTo>
                  <a:lnTo>
                    <a:pt x="1289764" y="92324"/>
                  </a:lnTo>
                  <a:lnTo>
                    <a:pt x="1260617" y="54594"/>
                  </a:lnTo>
                  <a:lnTo>
                    <a:pt x="1222887" y="25447"/>
                  </a:lnTo>
                  <a:lnTo>
                    <a:pt x="1178348" y="6657"/>
                  </a:lnTo>
                  <a:lnTo>
                    <a:pt x="1128776" y="0"/>
                  </a:lnTo>
                  <a:close/>
                </a:path>
              </a:pathLst>
            </a:custGeom>
            <a:solidFill>
              <a:srgbClr val="1F74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91628" y="2580132"/>
              <a:ext cx="480059" cy="562610"/>
            </a:xfrm>
            <a:custGeom>
              <a:avLst/>
              <a:gdLst/>
              <a:ahLst/>
              <a:cxnLst/>
              <a:rect l="l" t="t" r="r" b="b"/>
              <a:pathLst>
                <a:path w="480059" h="562610">
                  <a:moveTo>
                    <a:pt x="322706" y="0"/>
                  </a:moveTo>
                  <a:lnTo>
                    <a:pt x="19939" y="0"/>
                  </a:lnTo>
                  <a:lnTo>
                    <a:pt x="12189" y="1396"/>
                  </a:lnTo>
                  <a:lnTo>
                    <a:pt x="5873" y="5143"/>
                  </a:lnTo>
                  <a:lnTo>
                    <a:pt x="1579" y="10715"/>
                  </a:lnTo>
                  <a:lnTo>
                    <a:pt x="0" y="17525"/>
                  </a:lnTo>
                  <a:lnTo>
                    <a:pt x="0" y="544829"/>
                  </a:lnTo>
                  <a:lnTo>
                    <a:pt x="1579" y="551640"/>
                  </a:lnTo>
                  <a:lnTo>
                    <a:pt x="5873" y="557212"/>
                  </a:lnTo>
                  <a:lnTo>
                    <a:pt x="12215" y="560974"/>
                  </a:lnTo>
                  <a:lnTo>
                    <a:pt x="19939" y="562355"/>
                  </a:lnTo>
                  <a:lnTo>
                    <a:pt x="459994" y="562355"/>
                  </a:lnTo>
                  <a:lnTo>
                    <a:pt x="467790" y="560974"/>
                  </a:lnTo>
                  <a:lnTo>
                    <a:pt x="474170" y="557212"/>
                  </a:lnTo>
                  <a:lnTo>
                    <a:pt x="478478" y="551640"/>
                  </a:lnTo>
                  <a:lnTo>
                    <a:pt x="480060" y="544829"/>
                  </a:lnTo>
                  <a:lnTo>
                    <a:pt x="480060" y="527176"/>
                  </a:lnTo>
                  <a:lnTo>
                    <a:pt x="40004" y="527176"/>
                  </a:lnTo>
                  <a:lnTo>
                    <a:pt x="40004" y="35178"/>
                  </a:lnTo>
                  <a:lnTo>
                    <a:pt x="368398" y="35178"/>
                  </a:lnTo>
                  <a:lnTo>
                    <a:pt x="334209" y="5143"/>
                  </a:lnTo>
                  <a:lnTo>
                    <a:pt x="332358" y="3555"/>
                  </a:lnTo>
                  <a:lnTo>
                    <a:pt x="330073" y="2158"/>
                  </a:lnTo>
                  <a:lnTo>
                    <a:pt x="327660" y="1396"/>
                  </a:lnTo>
                  <a:lnTo>
                    <a:pt x="325247" y="380"/>
                  </a:lnTo>
                  <a:lnTo>
                    <a:pt x="322706" y="0"/>
                  </a:lnTo>
                  <a:close/>
                </a:path>
                <a:path w="480059" h="562610">
                  <a:moveTo>
                    <a:pt x="368398" y="35178"/>
                  </a:moveTo>
                  <a:lnTo>
                    <a:pt x="299974" y="35178"/>
                  </a:lnTo>
                  <a:lnTo>
                    <a:pt x="299974" y="140588"/>
                  </a:lnTo>
                  <a:lnTo>
                    <a:pt x="301555" y="147399"/>
                  </a:lnTo>
                  <a:lnTo>
                    <a:pt x="305863" y="152971"/>
                  </a:lnTo>
                  <a:lnTo>
                    <a:pt x="312243" y="156733"/>
                  </a:lnTo>
                  <a:lnTo>
                    <a:pt x="320040" y="158114"/>
                  </a:lnTo>
                  <a:lnTo>
                    <a:pt x="440054" y="158114"/>
                  </a:lnTo>
                  <a:lnTo>
                    <a:pt x="440054" y="527176"/>
                  </a:lnTo>
                  <a:lnTo>
                    <a:pt x="480060" y="527176"/>
                  </a:lnTo>
                  <a:lnTo>
                    <a:pt x="480060" y="138302"/>
                  </a:lnTo>
                  <a:lnTo>
                    <a:pt x="468435" y="123062"/>
                  </a:lnTo>
                  <a:lnTo>
                    <a:pt x="339978" y="123062"/>
                  </a:lnTo>
                  <a:lnTo>
                    <a:pt x="339978" y="60070"/>
                  </a:lnTo>
                  <a:lnTo>
                    <a:pt x="396732" y="60070"/>
                  </a:lnTo>
                  <a:lnTo>
                    <a:pt x="368398" y="35178"/>
                  </a:lnTo>
                  <a:close/>
                </a:path>
                <a:path w="480059" h="562610">
                  <a:moveTo>
                    <a:pt x="280035" y="404240"/>
                  </a:moveTo>
                  <a:lnTo>
                    <a:pt x="120015" y="404240"/>
                  </a:lnTo>
                  <a:lnTo>
                    <a:pt x="112218" y="405622"/>
                  </a:lnTo>
                  <a:lnTo>
                    <a:pt x="105838" y="409384"/>
                  </a:lnTo>
                  <a:lnTo>
                    <a:pt x="101530" y="414956"/>
                  </a:lnTo>
                  <a:lnTo>
                    <a:pt x="99949" y="421766"/>
                  </a:lnTo>
                  <a:lnTo>
                    <a:pt x="101530" y="428577"/>
                  </a:lnTo>
                  <a:lnTo>
                    <a:pt x="105838" y="434149"/>
                  </a:lnTo>
                  <a:lnTo>
                    <a:pt x="112218" y="437911"/>
                  </a:lnTo>
                  <a:lnTo>
                    <a:pt x="120015" y="439292"/>
                  </a:lnTo>
                  <a:lnTo>
                    <a:pt x="280035" y="439292"/>
                  </a:lnTo>
                  <a:lnTo>
                    <a:pt x="287811" y="437911"/>
                  </a:lnTo>
                  <a:lnTo>
                    <a:pt x="294147" y="434149"/>
                  </a:lnTo>
                  <a:lnTo>
                    <a:pt x="298412" y="428577"/>
                  </a:lnTo>
                  <a:lnTo>
                    <a:pt x="299974" y="421766"/>
                  </a:lnTo>
                  <a:lnTo>
                    <a:pt x="298412" y="414956"/>
                  </a:lnTo>
                  <a:lnTo>
                    <a:pt x="294147" y="409384"/>
                  </a:lnTo>
                  <a:lnTo>
                    <a:pt x="287811" y="405622"/>
                  </a:lnTo>
                  <a:lnTo>
                    <a:pt x="280035" y="404240"/>
                  </a:lnTo>
                  <a:close/>
                </a:path>
                <a:path w="480059" h="562610">
                  <a:moveTo>
                    <a:pt x="360045" y="333882"/>
                  </a:moveTo>
                  <a:lnTo>
                    <a:pt x="120015" y="333882"/>
                  </a:lnTo>
                  <a:lnTo>
                    <a:pt x="112218" y="335264"/>
                  </a:lnTo>
                  <a:lnTo>
                    <a:pt x="105838" y="339026"/>
                  </a:lnTo>
                  <a:lnTo>
                    <a:pt x="101530" y="344598"/>
                  </a:lnTo>
                  <a:lnTo>
                    <a:pt x="99949" y="351408"/>
                  </a:lnTo>
                  <a:lnTo>
                    <a:pt x="101530" y="358292"/>
                  </a:lnTo>
                  <a:lnTo>
                    <a:pt x="105838" y="363902"/>
                  </a:lnTo>
                  <a:lnTo>
                    <a:pt x="112218" y="367678"/>
                  </a:lnTo>
                  <a:lnTo>
                    <a:pt x="120015" y="369062"/>
                  </a:lnTo>
                  <a:lnTo>
                    <a:pt x="360045" y="369062"/>
                  </a:lnTo>
                  <a:lnTo>
                    <a:pt x="367821" y="367678"/>
                  </a:lnTo>
                  <a:lnTo>
                    <a:pt x="374157" y="363902"/>
                  </a:lnTo>
                  <a:lnTo>
                    <a:pt x="378422" y="358292"/>
                  </a:lnTo>
                  <a:lnTo>
                    <a:pt x="379983" y="351408"/>
                  </a:lnTo>
                  <a:lnTo>
                    <a:pt x="378422" y="344598"/>
                  </a:lnTo>
                  <a:lnTo>
                    <a:pt x="374157" y="339026"/>
                  </a:lnTo>
                  <a:lnTo>
                    <a:pt x="367821" y="335264"/>
                  </a:lnTo>
                  <a:lnTo>
                    <a:pt x="360045" y="333882"/>
                  </a:lnTo>
                  <a:close/>
                </a:path>
                <a:path w="480059" h="562610">
                  <a:moveTo>
                    <a:pt x="360045" y="263651"/>
                  </a:moveTo>
                  <a:lnTo>
                    <a:pt x="120015" y="263651"/>
                  </a:lnTo>
                  <a:lnTo>
                    <a:pt x="112218" y="265033"/>
                  </a:lnTo>
                  <a:lnTo>
                    <a:pt x="105838" y="268795"/>
                  </a:lnTo>
                  <a:lnTo>
                    <a:pt x="101530" y="274367"/>
                  </a:lnTo>
                  <a:lnTo>
                    <a:pt x="99949" y="281177"/>
                  </a:lnTo>
                  <a:lnTo>
                    <a:pt x="101530" y="287988"/>
                  </a:lnTo>
                  <a:lnTo>
                    <a:pt x="105838" y="293560"/>
                  </a:lnTo>
                  <a:lnTo>
                    <a:pt x="112218" y="297322"/>
                  </a:lnTo>
                  <a:lnTo>
                    <a:pt x="120015" y="298703"/>
                  </a:lnTo>
                  <a:lnTo>
                    <a:pt x="360045" y="298703"/>
                  </a:lnTo>
                  <a:lnTo>
                    <a:pt x="367821" y="297322"/>
                  </a:lnTo>
                  <a:lnTo>
                    <a:pt x="374157" y="293560"/>
                  </a:lnTo>
                  <a:lnTo>
                    <a:pt x="378422" y="287988"/>
                  </a:lnTo>
                  <a:lnTo>
                    <a:pt x="379983" y="281177"/>
                  </a:lnTo>
                  <a:lnTo>
                    <a:pt x="378422" y="274367"/>
                  </a:lnTo>
                  <a:lnTo>
                    <a:pt x="374157" y="268795"/>
                  </a:lnTo>
                  <a:lnTo>
                    <a:pt x="367821" y="265033"/>
                  </a:lnTo>
                  <a:lnTo>
                    <a:pt x="360045" y="263651"/>
                  </a:lnTo>
                  <a:close/>
                </a:path>
                <a:path w="480059" h="562610">
                  <a:moveTo>
                    <a:pt x="360045" y="193293"/>
                  </a:moveTo>
                  <a:lnTo>
                    <a:pt x="120015" y="193293"/>
                  </a:lnTo>
                  <a:lnTo>
                    <a:pt x="112218" y="194675"/>
                  </a:lnTo>
                  <a:lnTo>
                    <a:pt x="105838" y="198437"/>
                  </a:lnTo>
                  <a:lnTo>
                    <a:pt x="101530" y="204009"/>
                  </a:lnTo>
                  <a:lnTo>
                    <a:pt x="99949" y="210819"/>
                  </a:lnTo>
                  <a:lnTo>
                    <a:pt x="101530" y="217703"/>
                  </a:lnTo>
                  <a:lnTo>
                    <a:pt x="105838" y="223313"/>
                  </a:lnTo>
                  <a:lnTo>
                    <a:pt x="112218" y="227089"/>
                  </a:lnTo>
                  <a:lnTo>
                    <a:pt x="120015" y="228472"/>
                  </a:lnTo>
                  <a:lnTo>
                    <a:pt x="360045" y="228472"/>
                  </a:lnTo>
                  <a:lnTo>
                    <a:pt x="367821" y="227089"/>
                  </a:lnTo>
                  <a:lnTo>
                    <a:pt x="374157" y="223313"/>
                  </a:lnTo>
                  <a:lnTo>
                    <a:pt x="378422" y="217703"/>
                  </a:lnTo>
                  <a:lnTo>
                    <a:pt x="379983" y="210819"/>
                  </a:lnTo>
                  <a:lnTo>
                    <a:pt x="378422" y="204009"/>
                  </a:lnTo>
                  <a:lnTo>
                    <a:pt x="374157" y="198437"/>
                  </a:lnTo>
                  <a:lnTo>
                    <a:pt x="367821" y="194675"/>
                  </a:lnTo>
                  <a:lnTo>
                    <a:pt x="360045" y="193293"/>
                  </a:lnTo>
                  <a:close/>
                </a:path>
                <a:path w="480059" h="562610">
                  <a:moveTo>
                    <a:pt x="240029" y="123062"/>
                  </a:moveTo>
                  <a:lnTo>
                    <a:pt x="120015" y="123062"/>
                  </a:lnTo>
                  <a:lnTo>
                    <a:pt x="112218" y="124444"/>
                  </a:lnTo>
                  <a:lnTo>
                    <a:pt x="105838" y="128206"/>
                  </a:lnTo>
                  <a:lnTo>
                    <a:pt x="103138" y="131698"/>
                  </a:lnTo>
                  <a:lnTo>
                    <a:pt x="101512" y="133857"/>
                  </a:lnTo>
                  <a:lnTo>
                    <a:pt x="99949" y="140588"/>
                  </a:lnTo>
                  <a:lnTo>
                    <a:pt x="101530" y="147399"/>
                  </a:lnTo>
                  <a:lnTo>
                    <a:pt x="105838" y="152971"/>
                  </a:lnTo>
                  <a:lnTo>
                    <a:pt x="112218" y="156733"/>
                  </a:lnTo>
                  <a:lnTo>
                    <a:pt x="120015" y="158114"/>
                  </a:lnTo>
                  <a:lnTo>
                    <a:pt x="240029" y="158114"/>
                  </a:lnTo>
                  <a:lnTo>
                    <a:pt x="247806" y="156733"/>
                  </a:lnTo>
                  <a:lnTo>
                    <a:pt x="254142" y="152971"/>
                  </a:lnTo>
                  <a:lnTo>
                    <a:pt x="258407" y="147399"/>
                  </a:lnTo>
                  <a:lnTo>
                    <a:pt x="259969" y="140588"/>
                  </a:lnTo>
                  <a:lnTo>
                    <a:pt x="258425" y="133857"/>
                  </a:lnTo>
                  <a:lnTo>
                    <a:pt x="256815" y="131698"/>
                  </a:lnTo>
                  <a:lnTo>
                    <a:pt x="254142" y="128206"/>
                  </a:lnTo>
                  <a:lnTo>
                    <a:pt x="247806" y="124444"/>
                  </a:lnTo>
                  <a:lnTo>
                    <a:pt x="240029" y="123062"/>
                  </a:lnTo>
                  <a:close/>
                </a:path>
                <a:path w="480059" h="562610">
                  <a:moveTo>
                    <a:pt x="396732" y="60070"/>
                  </a:moveTo>
                  <a:lnTo>
                    <a:pt x="339978" y="60070"/>
                  </a:lnTo>
                  <a:lnTo>
                    <a:pt x="411733" y="123062"/>
                  </a:lnTo>
                  <a:lnTo>
                    <a:pt x="468435" y="123062"/>
                  </a:lnTo>
                  <a:lnTo>
                    <a:pt x="396732" y="60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64167" y="2266188"/>
              <a:ext cx="1418844" cy="122072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990076" y="2292096"/>
              <a:ext cx="1316990" cy="1118870"/>
            </a:xfrm>
            <a:custGeom>
              <a:avLst/>
              <a:gdLst/>
              <a:ahLst/>
              <a:cxnLst/>
              <a:rect l="l" t="t" r="r" b="b"/>
              <a:pathLst>
                <a:path w="1316990" h="1118870">
                  <a:moveTo>
                    <a:pt x="1130300" y="0"/>
                  </a:moveTo>
                  <a:lnTo>
                    <a:pt x="186435" y="0"/>
                  </a:lnTo>
                  <a:lnTo>
                    <a:pt x="136863" y="6657"/>
                  </a:lnTo>
                  <a:lnTo>
                    <a:pt x="92324" y="25447"/>
                  </a:lnTo>
                  <a:lnTo>
                    <a:pt x="54594" y="54594"/>
                  </a:lnTo>
                  <a:lnTo>
                    <a:pt x="25447" y="92324"/>
                  </a:lnTo>
                  <a:lnTo>
                    <a:pt x="6657" y="136863"/>
                  </a:lnTo>
                  <a:lnTo>
                    <a:pt x="0" y="186436"/>
                  </a:lnTo>
                  <a:lnTo>
                    <a:pt x="0" y="932179"/>
                  </a:lnTo>
                  <a:lnTo>
                    <a:pt x="6657" y="981752"/>
                  </a:lnTo>
                  <a:lnTo>
                    <a:pt x="25447" y="1026291"/>
                  </a:lnTo>
                  <a:lnTo>
                    <a:pt x="54594" y="1064021"/>
                  </a:lnTo>
                  <a:lnTo>
                    <a:pt x="92324" y="1093168"/>
                  </a:lnTo>
                  <a:lnTo>
                    <a:pt x="136863" y="1111958"/>
                  </a:lnTo>
                  <a:lnTo>
                    <a:pt x="186435" y="1118615"/>
                  </a:lnTo>
                  <a:lnTo>
                    <a:pt x="1130300" y="1118615"/>
                  </a:lnTo>
                  <a:lnTo>
                    <a:pt x="1179872" y="1111958"/>
                  </a:lnTo>
                  <a:lnTo>
                    <a:pt x="1224411" y="1093168"/>
                  </a:lnTo>
                  <a:lnTo>
                    <a:pt x="1262141" y="1064021"/>
                  </a:lnTo>
                  <a:lnTo>
                    <a:pt x="1291288" y="1026291"/>
                  </a:lnTo>
                  <a:lnTo>
                    <a:pt x="1310078" y="981752"/>
                  </a:lnTo>
                  <a:lnTo>
                    <a:pt x="1316735" y="932179"/>
                  </a:lnTo>
                  <a:lnTo>
                    <a:pt x="1316735" y="186436"/>
                  </a:lnTo>
                  <a:lnTo>
                    <a:pt x="1310078" y="136863"/>
                  </a:lnTo>
                  <a:lnTo>
                    <a:pt x="1291288" y="92324"/>
                  </a:lnTo>
                  <a:lnTo>
                    <a:pt x="1262141" y="54594"/>
                  </a:lnTo>
                  <a:lnTo>
                    <a:pt x="1224411" y="25447"/>
                  </a:lnTo>
                  <a:lnTo>
                    <a:pt x="1179872" y="6657"/>
                  </a:lnTo>
                  <a:lnTo>
                    <a:pt x="1130300" y="0"/>
                  </a:lnTo>
                  <a:close/>
                </a:path>
              </a:pathLst>
            </a:custGeom>
            <a:solidFill>
              <a:srgbClr val="1F74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407652" y="2570988"/>
              <a:ext cx="481965" cy="561340"/>
            </a:xfrm>
            <a:custGeom>
              <a:avLst/>
              <a:gdLst/>
              <a:ahLst/>
              <a:cxnLst/>
              <a:rect l="l" t="t" r="r" b="b"/>
              <a:pathLst>
                <a:path w="481965" h="561339">
                  <a:moveTo>
                    <a:pt x="323723" y="0"/>
                  </a:moveTo>
                  <a:lnTo>
                    <a:pt x="20066" y="0"/>
                  </a:lnTo>
                  <a:lnTo>
                    <a:pt x="12242" y="1397"/>
                  </a:lnTo>
                  <a:lnTo>
                    <a:pt x="5889" y="5143"/>
                  </a:lnTo>
                  <a:lnTo>
                    <a:pt x="1581" y="10715"/>
                  </a:lnTo>
                  <a:lnTo>
                    <a:pt x="0" y="17525"/>
                  </a:lnTo>
                  <a:lnTo>
                    <a:pt x="0" y="543306"/>
                  </a:lnTo>
                  <a:lnTo>
                    <a:pt x="1581" y="550116"/>
                  </a:lnTo>
                  <a:lnTo>
                    <a:pt x="5889" y="555688"/>
                  </a:lnTo>
                  <a:lnTo>
                    <a:pt x="12269" y="559450"/>
                  </a:lnTo>
                  <a:lnTo>
                    <a:pt x="20066" y="560832"/>
                  </a:lnTo>
                  <a:lnTo>
                    <a:pt x="461518" y="560832"/>
                  </a:lnTo>
                  <a:lnTo>
                    <a:pt x="469314" y="559450"/>
                  </a:lnTo>
                  <a:lnTo>
                    <a:pt x="475694" y="555688"/>
                  </a:lnTo>
                  <a:lnTo>
                    <a:pt x="480002" y="550116"/>
                  </a:lnTo>
                  <a:lnTo>
                    <a:pt x="481583" y="543306"/>
                  </a:lnTo>
                  <a:lnTo>
                    <a:pt x="481583" y="525779"/>
                  </a:lnTo>
                  <a:lnTo>
                    <a:pt x="40131" y="525779"/>
                  </a:lnTo>
                  <a:lnTo>
                    <a:pt x="40131" y="35051"/>
                  </a:lnTo>
                  <a:lnTo>
                    <a:pt x="369472" y="35051"/>
                  </a:lnTo>
                  <a:lnTo>
                    <a:pt x="335225" y="5143"/>
                  </a:lnTo>
                  <a:lnTo>
                    <a:pt x="333375" y="3556"/>
                  </a:lnTo>
                  <a:lnTo>
                    <a:pt x="331216" y="2159"/>
                  </a:lnTo>
                  <a:lnTo>
                    <a:pt x="328802" y="1397"/>
                  </a:lnTo>
                  <a:lnTo>
                    <a:pt x="326263" y="381"/>
                  </a:lnTo>
                  <a:lnTo>
                    <a:pt x="323723" y="0"/>
                  </a:lnTo>
                  <a:close/>
                </a:path>
                <a:path w="481965" h="561339">
                  <a:moveTo>
                    <a:pt x="369472" y="35051"/>
                  </a:moveTo>
                  <a:lnTo>
                    <a:pt x="300990" y="35051"/>
                  </a:lnTo>
                  <a:lnTo>
                    <a:pt x="300990" y="140208"/>
                  </a:lnTo>
                  <a:lnTo>
                    <a:pt x="302571" y="147018"/>
                  </a:lnTo>
                  <a:lnTo>
                    <a:pt x="306879" y="152590"/>
                  </a:lnTo>
                  <a:lnTo>
                    <a:pt x="313259" y="156352"/>
                  </a:lnTo>
                  <a:lnTo>
                    <a:pt x="321055" y="157734"/>
                  </a:lnTo>
                  <a:lnTo>
                    <a:pt x="441451" y="157734"/>
                  </a:lnTo>
                  <a:lnTo>
                    <a:pt x="441451" y="525779"/>
                  </a:lnTo>
                  <a:lnTo>
                    <a:pt x="481583" y="525779"/>
                  </a:lnTo>
                  <a:lnTo>
                    <a:pt x="481583" y="137922"/>
                  </a:lnTo>
                  <a:lnTo>
                    <a:pt x="481075" y="135636"/>
                  </a:lnTo>
                  <a:lnTo>
                    <a:pt x="479044" y="131317"/>
                  </a:lnTo>
                  <a:lnTo>
                    <a:pt x="477520" y="129412"/>
                  </a:lnTo>
                  <a:lnTo>
                    <a:pt x="469812" y="122682"/>
                  </a:lnTo>
                  <a:lnTo>
                    <a:pt x="341122" y="122682"/>
                  </a:lnTo>
                  <a:lnTo>
                    <a:pt x="341122" y="59816"/>
                  </a:lnTo>
                  <a:lnTo>
                    <a:pt x="397829" y="59816"/>
                  </a:lnTo>
                  <a:lnTo>
                    <a:pt x="369472" y="35051"/>
                  </a:lnTo>
                  <a:close/>
                </a:path>
                <a:path w="481965" h="561339">
                  <a:moveTo>
                    <a:pt x="280924" y="403098"/>
                  </a:moveTo>
                  <a:lnTo>
                    <a:pt x="120396" y="403098"/>
                  </a:lnTo>
                  <a:lnTo>
                    <a:pt x="112599" y="404479"/>
                  </a:lnTo>
                  <a:lnTo>
                    <a:pt x="106219" y="408241"/>
                  </a:lnTo>
                  <a:lnTo>
                    <a:pt x="101911" y="413813"/>
                  </a:lnTo>
                  <a:lnTo>
                    <a:pt x="100329" y="420624"/>
                  </a:lnTo>
                  <a:lnTo>
                    <a:pt x="101911" y="427434"/>
                  </a:lnTo>
                  <a:lnTo>
                    <a:pt x="106219" y="433006"/>
                  </a:lnTo>
                  <a:lnTo>
                    <a:pt x="112599" y="436768"/>
                  </a:lnTo>
                  <a:lnTo>
                    <a:pt x="120396" y="438150"/>
                  </a:lnTo>
                  <a:lnTo>
                    <a:pt x="280924" y="438150"/>
                  </a:lnTo>
                  <a:lnTo>
                    <a:pt x="288720" y="436768"/>
                  </a:lnTo>
                  <a:lnTo>
                    <a:pt x="295100" y="433006"/>
                  </a:lnTo>
                  <a:lnTo>
                    <a:pt x="299408" y="427434"/>
                  </a:lnTo>
                  <a:lnTo>
                    <a:pt x="300990" y="420624"/>
                  </a:lnTo>
                  <a:lnTo>
                    <a:pt x="299408" y="413813"/>
                  </a:lnTo>
                  <a:lnTo>
                    <a:pt x="295100" y="408241"/>
                  </a:lnTo>
                  <a:lnTo>
                    <a:pt x="288720" y="404479"/>
                  </a:lnTo>
                  <a:lnTo>
                    <a:pt x="280924" y="403098"/>
                  </a:lnTo>
                  <a:close/>
                </a:path>
                <a:path w="481965" h="561339">
                  <a:moveTo>
                    <a:pt x="361188" y="332994"/>
                  </a:moveTo>
                  <a:lnTo>
                    <a:pt x="120396" y="332994"/>
                  </a:lnTo>
                  <a:lnTo>
                    <a:pt x="112599" y="334375"/>
                  </a:lnTo>
                  <a:lnTo>
                    <a:pt x="106219" y="338137"/>
                  </a:lnTo>
                  <a:lnTo>
                    <a:pt x="101911" y="343709"/>
                  </a:lnTo>
                  <a:lnTo>
                    <a:pt x="100329" y="350520"/>
                  </a:lnTo>
                  <a:lnTo>
                    <a:pt x="101911" y="357330"/>
                  </a:lnTo>
                  <a:lnTo>
                    <a:pt x="106219" y="362902"/>
                  </a:lnTo>
                  <a:lnTo>
                    <a:pt x="112599" y="366664"/>
                  </a:lnTo>
                  <a:lnTo>
                    <a:pt x="120396" y="368046"/>
                  </a:lnTo>
                  <a:lnTo>
                    <a:pt x="361188" y="368046"/>
                  </a:lnTo>
                  <a:lnTo>
                    <a:pt x="368984" y="366664"/>
                  </a:lnTo>
                  <a:lnTo>
                    <a:pt x="375364" y="362902"/>
                  </a:lnTo>
                  <a:lnTo>
                    <a:pt x="379672" y="357330"/>
                  </a:lnTo>
                  <a:lnTo>
                    <a:pt x="381253" y="350520"/>
                  </a:lnTo>
                  <a:lnTo>
                    <a:pt x="379672" y="343709"/>
                  </a:lnTo>
                  <a:lnTo>
                    <a:pt x="375364" y="338137"/>
                  </a:lnTo>
                  <a:lnTo>
                    <a:pt x="368984" y="334375"/>
                  </a:lnTo>
                  <a:lnTo>
                    <a:pt x="361188" y="332994"/>
                  </a:lnTo>
                  <a:close/>
                </a:path>
                <a:path w="481965" h="561339">
                  <a:moveTo>
                    <a:pt x="361188" y="262889"/>
                  </a:moveTo>
                  <a:lnTo>
                    <a:pt x="120396" y="262889"/>
                  </a:lnTo>
                  <a:lnTo>
                    <a:pt x="112599" y="264271"/>
                  </a:lnTo>
                  <a:lnTo>
                    <a:pt x="106219" y="268033"/>
                  </a:lnTo>
                  <a:lnTo>
                    <a:pt x="101911" y="273605"/>
                  </a:lnTo>
                  <a:lnTo>
                    <a:pt x="100329" y="280415"/>
                  </a:lnTo>
                  <a:lnTo>
                    <a:pt x="101911" y="287226"/>
                  </a:lnTo>
                  <a:lnTo>
                    <a:pt x="106219" y="292798"/>
                  </a:lnTo>
                  <a:lnTo>
                    <a:pt x="112599" y="296560"/>
                  </a:lnTo>
                  <a:lnTo>
                    <a:pt x="120396" y="297941"/>
                  </a:lnTo>
                  <a:lnTo>
                    <a:pt x="361188" y="297941"/>
                  </a:lnTo>
                  <a:lnTo>
                    <a:pt x="368984" y="296560"/>
                  </a:lnTo>
                  <a:lnTo>
                    <a:pt x="375364" y="292798"/>
                  </a:lnTo>
                  <a:lnTo>
                    <a:pt x="379672" y="287226"/>
                  </a:lnTo>
                  <a:lnTo>
                    <a:pt x="381253" y="280415"/>
                  </a:lnTo>
                  <a:lnTo>
                    <a:pt x="379672" y="273605"/>
                  </a:lnTo>
                  <a:lnTo>
                    <a:pt x="375364" y="268033"/>
                  </a:lnTo>
                  <a:lnTo>
                    <a:pt x="368984" y="264271"/>
                  </a:lnTo>
                  <a:lnTo>
                    <a:pt x="361188" y="262889"/>
                  </a:lnTo>
                  <a:close/>
                </a:path>
                <a:path w="481965" h="561339">
                  <a:moveTo>
                    <a:pt x="361188" y="192786"/>
                  </a:moveTo>
                  <a:lnTo>
                    <a:pt x="120396" y="192786"/>
                  </a:lnTo>
                  <a:lnTo>
                    <a:pt x="112599" y="194167"/>
                  </a:lnTo>
                  <a:lnTo>
                    <a:pt x="106219" y="197929"/>
                  </a:lnTo>
                  <a:lnTo>
                    <a:pt x="101911" y="203501"/>
                  </a:lnTo>
                  <a:lnTo>
                    <a:pt x="100329" y="210312"/>
                  </a:lnTo>
                  <a:lnTo>
                    <a:pt x="101911" y="217122"/>
                  </a:lnTo>
                  <a:lnTo>
                    <a:pt x="106219" y="222694"/>
                  </a:lnTo>
                  <a:lnTo>
                    <a:pt x="112599" y="226456"/>
                  </a:lnTo>
                  <a:lnTo>
                    <a:pt x="120396" y="227837"/>
                  </a:lnTo>
                  <a:lnTo>
                    <a:pt x="361188" y="227837"/>
                  </a:lnTo>
                  <a:lnTo>
                    <a:pt x="368984" y="226456"/>
                  </a:lnTo>
                  <a:lnTo>
                    <a:pt x="375364" y="222694"/>
                  </a:lnTo>
                  <a:lnTo>
                    <a:pt x="379672" y="217122"/>
                  </a:lnTo>
                  <a:lnTo>
                    <a:pt x="381253" y="210312"/>
                  </a:lnTo>
                  <a:lnTo>
                    <a:pt x="379672" y="203501"/>
                  </a:lnTo>
                  <a:lnTo>
                    <a:pt x="375364" y="197929"/>
                  </a:lnTo>
                  <a:lnTo>
                    <a:pt x="368984" y="194167"/>
                  </a:lnTo>
                  <a:lnTo>
                    <a:pt x="361188" y="192786"/>
                  </a:lnTo>
                  <a:close/>
                </a:path>
                <a:path w="481965" h="561339">
                  <a:moveTo>
                    <a:pt x="240792" y="122682"/>
                  </a:moveTo>
                  <a:lnTo>
                    <a:pt x="120396" y="122682"/>
                  </a:lnTo>
                  <a:lnTo>
                    <a:pt x="112599" y="124063"/>
                  </a:lnTo>
                  <a:lnTo>
                    <a:pt x="106219" y="127825"/>
                  </a:lnTo>
                  <a:lnTo>
                    <a:pt x="103519" y="131317"/>
                  </a:lnTo>
                  <a:lnTo>
                    <a:pt x="101893" y="133476"/>
                  </a:lnTo>
                  <a:lnTo>
                    <a:pt x="100329" y="140208"/>
                  </a:lnTo>
                  <a:lnTo>
                    <a:pt x="101911" y="147018"/>
                  </a:lnTo>
                  <a:lnTo>
                    <a:pt x="106219" y="152590"/>
                  </a:lnTo>
                  <a:lnTo>
                    <a:pt x="112599" y="156352"/>
                  </a:lnTo>
                  <a:lnTo>
                    <a:pt x="120396" y="157734"/>
                  </a:lnTo>
                  <a:lnTo>
                    <a:pt x="240792" y="157734"/>
                  </a:lnTo>
                  <a:lnTo>
                    <a:pt x="248588" y="156352"/>
                  </a:lnTo>
                  <a:lnTo>
                    <a:pt x="254968" y="152590"/>
                  </a:lnTo>
                  <a:lnTo>
                    <a:pt x="259276" y="147018"/>
                  </a:lnTo>
                  <a:lnTo>
                    <a:pt x="260857" y="140208"/>
                  </a:lnTo>
                  <a:lnTo>
                    <a:pt x="259294" y="133476"/>
                  </a:lnTo>
                  <a:lnTo>
                    <a:pt x="257668" y="131317"/>
                  </a:lnTo>
                  <a:lnTo>
                    <a:pt x="254968" y="127825"/>
                  </a:lnTo>
                  <a:lnTo>
                    <a:pt x="248588" y="124063"/>
                  </a:lnTo>
                  <a:lnTo>
                    <a:pt x="240792" y="122682"/>
                  </a:lnTo>
                  <a:close/>
                </a:path>
                <a:path w="481965" h="561339">
                  <a:moveTo>
                    <a:pt x="397829" y="59816"/>
                  </a:moveTo>
                  <a:lnTo>
                    <a:pt x="341122" y="59816"/>
                  </a:lnTo>
                  <a:lnTo>
                    <a:pt x="413130" y="122682"/>
                  </a:lnTo>
                  <a:lnTo>
                    <a:pt x="469812" y="122682"/>
                  </a:lnTo>
                  <a:lnTo>
                    <a:pt x="397829" y="59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43567" y="2284407"/>
              <a:ext cx="1400653" cy="119339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0660380" y="2292096"/>
              <a:ext cx="1316990" cy="1118870"/>
            </a:xfrm>
            <a:custGeom>
              <a:avLst/>
              <a:gdLst/>
              <a:ahLst/>
              <a:cxnLst/>
              <a:rect l="l" t="t" r="r" b="b"/>
              <a:pathLst>
                <a:path w="1316990" h="1118870">
                  <a:moveTo>
                    <a:pt x="1130300" y="0"/>
                  </a:moveTo>
                  <a:lnTo>
                    <a:pt x="186436" y="0"/>
                  </a:lnTo>
                  <a:lnTo>
                    <a:pt x="136863" y="6657"/>
                  </a:lnTo>
                  <a:lnTo>
                    <a:pt x="92324" y="25447"/>
                  </a:lnTo>
                  <a:lnTo>
                    <a:pt x="54594" y="54594"/>
                  </a:lnTo>
                  <a:lnTo>
                    <a:pt x="25447" y="92324"/>
                  </a:lnTo>
                  <a:lnTo>
                    <a:pt x="6657" y="136863"/>
                  </a:lnTo>
                  <a:lnTo>
                    <a:pt x="0" y="186436"/>
                  </a:lnTo>
                  <a:lnTo>
                    <a:pt x="0" y="932179"/>
                  </a:lnTo>
                  <a:lnTo>
                    <a:pt x="6657" y="981752"/>
                  </a:lnTo>
                  <a:lnTo>
                    <a:pt x="25447" y="1026291"/>
                  </a:lnTo>
                  <a:lnTo>
                    <a:pt x="54594" y="1064021"/>
                  </a:lnTo>
                  <a:lnTo>
                    <a:pt x="92324" y="1093168"/>
                  </a:lnTo>
                  <a:lnTo>
                    <a:pt x="136863" y="1111958"/>
                  </a:lnTo>
                  <a:lnTo>
                    <a:pt x="186436" y="1118615"/>
                  </a:lnTo>
                  <a:lnTo>
                    <a:pt x="1130300" y="1118615"/>
                  </a:lnTo>
                  <a:lnTo>
                    <a:pt x="1179872" y="1111958"/>
                  </a:lnTo>
                  <a:lnTo>
                    <a:pt x="1224411" y="1093168"/>
                  </a:lnTo>
                  <a:lnTo>
                    <a:pt x="1262141" y="1064021"/>
                  </a:lnTo>
                  <a:lnTo>
                    <a:pt x="1291288" y="1026291"/>
                  </a:lnTo>
                  <a:lnTo>
                    <a:pt x="1310078" y="981752"/>
                  </a:lnTo>
                  <a:lnTo>
                    <a:pt x="1316736" y="932179"/>
                  </a:lnTo>
                  <a:lnTo>
                    <a:pt x="1316736" y="186436"/>
                  </a:lnTo>
                  <a:lnTo>
                    <a:pt x="1310078" y="136863"/>
                  </a:lnTo>
                  <a:lnTo>
                    <a:pt x="1291288" y="92324"/>
                  </a:lnTo>
                  <a:lnTo>
                    <a:pt x="1262141" y="54594"/>
                  </a:lnTo>
                  <a:lnTo>
                    <a:pt x="1224411" y="25447"/>
                  </a:lnTo>
                  <a:lnTo>
                    <a:pt x="1179872" y="6657"/>
                  </a:lnTo>
                  <a:lnTo>
                    <a:pt x="1130300" y="0"/>
                  </a:lnTo>
                  <a:close/>
                </a:path>
              </a:pathLst>
            </a:custGeom>
            <a:solidFill>
              <a:srgbClr val="2DA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079480" y="2570988"/>
              <a:ext cx="480059" cy="561340"/>
            </a:xfrm>
            <a:custGeom>
              <a:avLst/>
              <a:gdLst/>
              <a:ahLst/>
              <a:cxnLst/>
              <a:rect l="l" t="t" r="r" b="b"/>
              <a:pathLst>
                <a:path w="480059" h="561339">
                  <a:moveTo>
                    <a:pt x="322706" y="0"/>
                  </a:moveTo>
                  <a:lnTo>
                    <a:pt x="19939" y="0"/>
                  </a:lnTo>
                  <a:lnTo>
                    <a:pt x="12189" y="1397"/>
                  </a:lnTo>
                  <a:lnTo>
                    <a:pt x="5873" y="5143"/>
                  </a:lnTo>
                  <a:lnTo>
                    <a:pt x="1579" y="10715"/>
                  </a:lnTo>
                  <a:lnTo>
                    <a:pt x="0" y="17525"/>
                  </a:lnTo>
                  <a:lnTo>
                    <a:pt x="0" y="543306"/>
                  </a:lnTo>
                  <a:lnTo>
                    <a:pt x="1579" y="550116"/>
                  </a:lnTo>
                  <a:lnTo>
                    <a:pt x="5873" y="555688"/>
                  </a:lnTo>
                  <a:lnTo>
                    <a:pt x="12215" y="559450"/>
                  </a:lnTo>
                  <a:lnTo>
                    <a:pt x="19939" y="560832"/>
                  </a:lnTo>
                  <a:lnTo>
                    <a:pt x="459994" y="560832"/>
                  </a:lnTo>
                  <a:lnTo>
                    <a:pt x="467790" y="559450"/>
                  </a:lnTo>
                  <a:lnTo>
                    <a:pt x="474170" y="555688"/>
                  </a:lnTo>
                  <a:lnTo>
                    <a:pt x="478478" y="550116"/>
                  </a:lnTo>
                  <a:lnTo>
                    <a:pt x="480060" y="543306"/>
                  </a:lnTo>
                  <a:lnTo>
                    <a:pt x="480060" y="525779"/>
                  </a:lnTo>
                  <a:lnTo>
                    <a:pt x="40004" y="525779"/>
                  </a:lnTo>
                  <a:lnTo>
                    <a:pt x="40004" y="35051"/>
                  </a:lnTo>
                  <a:lnTo>
                    <a:pt x="368359" y="35051"/>
                  </a:lnTo>
                  <a:lnTo>
                    <a:pt x="334209" y="5143"/>
                  </a:lnTo>
                  <a:lnTo>
                    <a:pt x="332359" y="3556"/>
                  </a:lnTo>
                  <a:lnTo>
                    <a:pt x="330073" y="2159"/>
                  </a:lnTo>
                  <a:lnTo>
                    <a:pt x="327660" y="1397"/>
                  </a:lnTo>
                  <a:lnTo>
                    <a:pt x="325247" y="381"/>
                  </a:lnTo>
                  <a:lnTo>
                    <a:pt x="322706" y="0"/>
                  </a:lnTo>
                  <a:close/>
                </a:path>
                <a:path w="480059" h="561339">
                  <a:moveTo>
                    <a:pt x="368359" y="35051"/>
                  </a:moveTo>
                  <a:lnTo>
                    <a:pt x="299974" y="35051"/>
                  </a:lnTo>
                  <a:lnTo>
                    <a:pt x="299974" y="140208"/>
                  </a:lnTo>
                  <a:lnTo>
                    <a:pt x="301555" y="147018"/>
                  </a:lnTo>
                  <a:lnTo>
                    <a:pt x="305863" y="152590"/>
                  </a:lnTo>
                  <a:lnTo>
                    <a:pt x="312243" y="156352"/>
                  </a:lnTo>
                  <a:lnTo>
                    <a:pt x="320040" y="157734"/>
                  </a:lnTo>
                  <a:lnTo>
                    <a:pt x="440054" y="157734"/>
                  </a:lnTo>
                  <a:lnTo>
                    <a:pt x="440054" y="525779"/>
                  </a:lnTo>
                  <a:lnTo>
                    <a:pt x="480060" y="525779"/>
                  </a:lnTo>
                  <a:lnTo>
                    <a:pt x="480060" y="137922"/>
                  </a:lnTo>
                  <a:lnTo>
                    <a:pt x="468417" y="122682"/>
                  </a:lnTo>
                  <a:lnTo>
                    <a:pt x="339978" y="122682"/>
                  </a:lnTo>
                  <a:lnTo>
                    <a:pt x="339978" y="59816"/>
                  </a:lnTo>
                  <a:lnTo>
                    <a:pt x="396636" y="59816"/>
                  </a:lnTo>
                  <a:lnTo>
                    <a:pt x="368359" y="35051"/>
                  </a:lnTo>
                  <a:close/>
                </a:path>
                <a:path w="480059" h="561339">
                  <a:moveTo>
                    <a:pt x="280035" y="403098"/>
                  </a:moveTo>
                  <a:lnTo>
                    <a:pt x="120015" y="403098"/>
                  </a:lnTo>
                  <a:lnTo>
                    <a:pt x="112218" y="404479"/>
                  </a:lnTo>
                  <a:lnTo>
                    <a:pt x="105838" y="408241"/>
                  </a:lnTo>
                  <a:lnTo>
                    <a:pt x="101530" y="413813"/>
                  </a:lnTo>
                  <a:lnTo>
                    <a:pt x="99949" y="420624"/>
                  </a:lnTo>
                  <a:lnTo>
                    <a:pt x="101530" y="427434"/>
                  </a:lnTo>
                  <a:lnTo>
                    <a:pt x="105838" y="433006"/>
                  </a:lnTo>
                  <a:lnTo>
                    <a:pt x="112218" y="436768"/>
                  </a:lnTo>
                  <a:lnTo>
                    <a:pt x="120015" y="438150"/>
                  </a:lnTo>
                  <a:lnTo>
                    <a:pt x="280035" y="438150"/>
                  </a:lnTo>
                  <a:lnTo>
                    <a:pt x="287811" y="436768"/>
                  </a:lnTo>
                  <a:lnTo>
                    <a:pt x="294147" y="433006"/>
                  </a:lnTo>
                  <a:lnTo>
                    <a:pt x="298412" y="427434"/>
                  </a:lnTo>
                  <a:lnTo>
                    <a:pt x="299974" y="420624"/>
                  </a:lnTo>
                  <a:lnTo>
                    <a:pt x="298412" y="413813"/>
                  </a:lnTo>
                  <a:lnTo>
                    <a:pt x="294147" y="408241"/>
                  </a:lnTo>
                  <a:lnTo>
                    <a:pt x="287811" y="404479"/>
                  </a:lnTo>
                  <a:lnTo>
                    <a:pt x="280035" y="403098"/>
                  </a:lnTo>
                  <a:close/>
                </a:path>
                <a:path w="480059" h="561339">
                  <a:moveTo>
                    <a:pt x="360045" y="332994"/>
                  </a:moveTo>
                  <a:lnTo>
                    <a:pt x="120015" y="332994"/>
                  </a:lnTo>
                  <a:lnTo>
                    <a:pt x="112218" y="334375"/>
                  </a:lnTo>
                  <a:lnTo>
                    <a:pt x="105838" y="338137"/>
                  </a:lnTo>
                  <a:lnTo>
                    <a:pt x="101530" y="343709"/>
                  </a:lnTo>
                  <a:lnTo>
                    <a:pt x="99949" y="350520"/>
                  </a:lnTo>
                  <a:lnTo>
                    <a:pt x="101530" y="357330"/>
                  </a:lnTo>
                  <a:lnTo>
                    <a:pt x="105838" y="362902"/>
                  </a:lnTo>
                  <a:lnTo>
                    <a:pt x="112218" y="366664"/>
                  </a:lnTo>
                  <a:lnTo>
                    <a:pt x="120015" y="368046"/>
                  </a:lnTo>
                  <a:lnTo>
                    <a:pt x="360045" y="368046"/>
                  </a:lnTo>
                  <a:lnTo>
                    <a:pt x="367821" y="366664"/>
                  </a:lnTo>
                  <a:lnTo>
                    <a:pt x="374157" y="362902"/>
                  </a:lnTo>
                  <a:lnTo>
                    <a:pt x="378422" y="357330"/>
                  </a:lnTo>
                  <a:lnTo>
                    <a:pt x="379984" y="350520"/>
                  </a:lnTo>
                  <a:lnTo>
                    <a:pt x="378422" y="343709"/>
                  </a:lnTo>
                  <a:lnTo>
                    <a:pt x="374157" y="338137"/>
                  </a:lnTo>
                  <a:lnTo>
                    <a:pt x="367821" y="334375"/>
                  </a:lnTo>
                  <a:lnTo>
                    <a:pt x="360045" y="332994"/>
                  </a:lnTo>
                  <a:close/>
                </a:path>
                <a:path w="480059" h="561339">
                  <a:moveTo>
                    <a:pt x="360045" y="262889"/>
                  </a:moveTo>
                  <a:lnTo>
                    <a:pt x="120015" y="262889"/>
                  </a:lnTo>
                  <a:lnTo>
                    <a:pt x="112218" y="264271"/>
                  </a:lnTo>
                  <a:lnTo>
                    <a:pt x="105838" y="268033"/>
                  </a:lnTo>
                  <a:lnTo>
                    <a:pt x="101530" y="273605"/>
                  </a:lnTo>
                  <a:lnTo>
                    <a:pt x="99949" y="280415"/>
                  </a:lnTo>
                  <a:lnTo>
                    <a:pt x="101530" y="287226"/>
                  </a:lnTo>
                  <a:lnTo>
                    <a:pt x="105838" y="292798"/>
                  </a:lnTo>
                  <a:lnTo>
                    <a:pt x="112218" y="296560"/>
                  </a:lnTo>
                  <a:lnTo>
                    <a:pt x="120015" y="297941"/>
                  </a:lnTo>
                  <a:lnTo>
                    <a:pt x="360045" y="297941"/>
                  </a:lnTo>
                  <a:lnTo>
                    <a:pt x="367821" y="296560"/>
                  </a:lnTo>
                  <a:lnTo>
                    <a:pt x="374157" y="292798"/>
                  </a:lnTo>
                  <a:lnTo>
                    <a:pt x="378422" y="287226"/>
                  </a:lnTo>
                  <a:lnTo>
                    <a:pt x="379984" y="280415"/>
                  </a:lnTo>
                  <a:lnTo>
                    <a:pt x="378422" y="273605"/>
                  </a:lnTo>
                  <a:lnTo>
                    <a:pt x="374157" y="268033"/>
                  </a:lnTo>
                  <a:lnTo>
                    <a:pt x="367821" y="264271"/>
                  </a:lnTo>
                  <a:lnTo>
                    <a:pt x="360045" y="262889"/>
                  </a:lnTo>
                  <a:close/>
                </a:path>
                <a:path w="480059" h="561339">
                  <a:moveTo>
                    <a:pt x="360045" y="192786"/>
                  </a:moveTo>
                  <a:lnTo>
                    <a:pt x="120015" y="192786"/>
                  </a:lnTo>
                  <a:lnTo>
                    <a:pt x="112218" y="194167"/>
                  </a:lnTo>
                  <a:lnTo>
                    <a:pt x="105838" y="197929"/>
                  </a:lnTo>
                  <a:lnTo>
                    <a:pt x="101530" y="203501"/>
                  </a:lnTo>
                  <a:lnTo>
                    <a:pt x="99949" y="210312"/>
                  </a:lnTo>
                  <a:lnTo>
                    <a:pt x="101530" y="217122"/>
                  </a:lnTo>
                  <a:lnTo>
                    <a:pt x="105838" y="222694"/>
                  </a:lnTo>
                  <a:lnTo>
                    <a:pt x="112218" y="226456"/>
                  </a:lnTo>
                  <a:lnTo>
                    <a:pt x="120015" y="227837"/>
                  </a:lnTo>
                  <a:lnTo>
                    <a:pt x="360045" y="227837"/>
                  </a:lnTo>
                  <a:lnTo>
                    <a:pt x="367821" y="226456"/>
                  </a:lnTo>
                  <a:lnTo>
                    <a:pt x="374157" y="222694"/>
                  </a:lnTo>
                  <a:lnTo>
                    <a:pt x="378422" y="217122"/>
                  </a:lnTo>
                  <a:lnTo>
                    <a:pt x="379984" y="210312"/>
                  </a:lnTo>
                  <a:lnTo>
                    <a:pt x="378422" y="203501"/>
                  </a:lnTo>
                  <a:lnTo>
                    <a:pt x="374157" y="197929"/>
                  </a:lnTo>
                  <a:lnTo>
                    <a:pt x="367821" y="194167"/>
                  </a:lnTo>
                  <a:lnTo>
                    <a:pt x="360045" y="192786"/>
                  </a:lnTo>
                  <a:close/>
                </a:path>
                <a:path w="480059" h="561339">
                  <a:moveTo>
                    <a:pt x="240029" y="122682"/>
                  </a:moveTo>
                  <a:lnTo>
                    <a:pt x="120015" y="122682"/>
                  </a:lnTo>
                  <a:lnTo>
                    <a:pt x="112218" y="124063"/>
                  </a:lnTo>
                  <a:lnTo>
                    <a:pt x="105838" y="127825"/>
                  </a:lnTo>
                  <a:lnTo>
                    <a:pt x="103138" y="131317"/>
                  </a:lnTo>
                  <a:lnTo>
                    <a:pt x="101512" y="133476"/>
                  </a:lnTo>
                  <a:lnTo>
                    <a:pt x="99949" y="140208"/>
                  </a:lnTo>
                  <a:lnTo>
                    <a:pt x="101530" y="147018"/>
                  </a:lnTo>
                  <a:lnTo>
                    <a:pt x="105838" y="152590"/>
                  </a:lnTo>
                  <a:lnTo>
                    <a:pt x="112218" y="156352"/>
                  </a:lnTo>
                  <a:lnTo>
                    <a:pt x="120015" y="157734"/>
                  </a:lnTo>
                  <a:lnTo>
                    <a:pt x="240029" y="157734"/>
                  </a:lnTo>
                  <a:lnTo>
                    <a:pt x="247806" y="156352"/>
                  </a:lnTo>
                  <a:lnTo>
                    <a:pt x="254142" y="152590"/>
                  </a:lnTo>
                  <a:lnTo>
                    <a:pt x="258407" y="147018"/>
                  </a:lnTo>
                  <a:lnTo>
                    <a:pt x="259969" y="140208"/>
                  </a:lnTo>
                  <a:lnTo>
                    <a:pt x="258425" y="133476"/>
                  </a:lnTo>
                  <a:lnTo>
                    <a:pt x="256815" y="131317"/>
                  </a:lnTo>
                  <a:lnTo>
                    <a:pt x="254142" y="127825"/>
                  </a:lnTo>
                  <a:lnTo>
                    <a:pt x="247806" y="124063"/>
                  </a:lnTo>
                  <a:lnTo>
                    <a:pt x="240029" y="122682"/>
                  </a:lnTo>
                  <a:close/>
                </a:path>
                <a:path w="480059" h="561339">
                  <a:moveTo>
                    <a:pt x="396636" y="59816"/>
                  </a:moveTo>
                  <a:lnTo>
                    <a:pt x="339978" y="59816"/>
                  </a:lnTo>
                  <a:lnTo>
                    <a:pt x="411734" y="122682"/>
                  </a:lnTo>
                  <a:lnTo>
                    <a:pt x="468417" y="122682"/>
                  </a:lnTo>
                  <a:lnTo>
                    <a:pt x="396636" y="59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81778" y="2284407"/>
              <a:ext cx="1391510" cy="119339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498592" y="2292096"/>
              <a:ext cx="1308100" cy="1118870"/>
            </a:xfrm>
            <a:custGeom>
              <a:avLst/>
              <a:gdLst/>
              <a:ahLst/>
              <a:cxnLst/>
              <a:rect l="l" t="t" r="r" b="b"/>
              <a:pathLst>
                <a:path w="1308100" h="1118870">
                  <a:moveTo>
                    <a:pt x="1121156" y="0"/>
                  </a:moveTo>
                  <a:lnTo>
                    <a:pt x="186436" y="0"/>
                  </a:lnTo>
                  <a:lnTo>
                    <a:pt x="136863" y="6657"/>
                  </a:lnTo>
                  <a:lnTo>
                    <a:pt x="92324" y="25447"/>
                  </a:lnTo>
                  <a:lnTo>
                    <a:pt x="54594" y="54594"/>
                  </a:lnTo>
                  <a:lnTo>
                    <a:pt x="25447" y="92324"/>
                  </a:lnTo>
                  <a:lnTo>
                    <a:pt x="6657" y="136863"/>
                  </a:lnTo>
                  <a:lnTo>
                    <a:pt x="0" y="186436"/>
                  </a:lnTo>
                  <a:lnTo>
                    <a:pt x="0" y="932179"/>
                  </a:lnTo>
                  <a:lnTo>
                    <a:pt x="6657" y="981752"/>
                  </a:lnTo>
                  <a:lnTo>
                    <a:pt x="25447" y="1026291"/>
                  </a:lnTo>
                  <a:lnTo>
                    <a:pt x="54594" y="1064021"/>
                  </a:lnTo>
                  <a:lnTo>
                    <a:pt x="92324" y="1093168"/>
                  </a:lnTo>
                  <a:lnTo>
                    <a:pt x="136863" y="1111958"/>
                  </a:lnTo>
                  <a:lnTo>
                    <a:pt x="186436" y="1118615"/>
                  </a:lnTo>
                  <a:lnTo>
                    <a:pt x="1121156" y="1118615"/>
                  </a:lnTo>
                  <a:lnTo>
                    <a:pt x="1170728" y="1111958"/>
                  </a:lnTo>
                  <a:lnTo>
                    <a:pt x="1215267" y="1093168"/>
                  </a:lnTo>
                  <a:lnTo>
                    <a:pt x="1252997" y="1064021"/>
                  </a:lnTo>
                  <a:lnTo>
                    <a:pt x="1282144" y="1026291"/>
                  </a:lnTo>
                  <a:lnTo>
                    <a:pt x="1300934" y="981752"/>
                  </a:lnTo>
                  <a:lnTo>
                    <a:pt x="1307591" y="932179"/>
                  </a:lnTo>
                  <a:lnTo>
                    <a:pt x="1307591" y="186436"/>
                  </a:lnTo>
                  <a:lnTo>
                    <a:pt x="1300934" y="136863"/>
                  </a:lnTo>
                  <a:lnTo>
                    <a:pt x="1282144" y="92324"/>
                  </a:lnTo>
                  <a:lnTo>
                    <a:pt x="1252997" y="54594"/>
                  </a:lnTo>
                  <a:lnTo>
                    <a:pt x="1215267" y="25447"/>
                  </a:lnTo>
                  <a:lnTo>
                    <a:pt x="1170728" y="6657"/>
                  </a:lnTo>
                  <a:lnTo>
                    <a:pt x="1121156" y="0"/>
                  </a:lnTo>
                  <a:close/>
                </a:path>
              </a:pathLst>
            </a:custGeom>
            <a:solidFill>
              <a:srgbClr val="1F74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913120" y="2580132"/>
              <a:ext cx="478790" cy="562610"/>
            </a:xfrm>
            <a:custGeom>
              <a:avLst/>
              <a:gdLst/>
              <a:ahLst/>
              <a:cxnLst/>
              <a:rect l="l" t="t" r="r" b="b"/>
              <a:pathLst>
                <a:path w="478789" h="562610">
                  <a:moveTo>
                    <a:pt x="321690" y="0"/>
                  </a:moveTo>
                  <a:lnTo>
                    <a:pt x="19938" y="0"/>
                  </a:lnTo>
                  <a:lnTo>
                    <a:pt x="12135" y="1396"/>
                  </a:lnTo>
                  <a:lnTo>
                    <a:pt x="5826" y="5143"/>
                  </a:lnTo>
                  <a:lnTo>
                    <a:pt x="1561" y="10715"/>
                  </a:lnTo>
                  <a:lnTo>
                    <a:pt x="0" y="17525"/>
                  </a:lnTo>
                  <a:lnTo>
                    <a:pt x="0" y="544829"/>
                  </a:lnTo>
                  <a:lnTo>
                    <a:pt x="1561" y="551640"/>
                  </a:lnTo>
                  <a:lnTo>
                    <a:pt x="5826" y="557212"/>
                  </a:lnTo>
                  <a:lnTo>
                    <a:pt x="12162" y="560974"/>
                  </a:lnTo>
                  <a:lnTo>
                    <a:pt x="19938" y="562355"/>
                  </a:lnTo>
                  <a:lnTo>
                    <a:pt x="458596" y="562355"/>
                  </a:lnTo>
                  <a:lnTo>
                    <a:pt x="466373" y="560974"/>
                  </a:lnTo>
                  <a:lnTo>
                    <a:pt x="472709" y="557212"/>
                  </a:lnTo>
                  <a:lnTo>
                    <a:pt x="476974" y="551640"/>
                  </a:lnTo>
                  <a:lnTo>
                    <a:pt x="478535" y="544829"/>
                  </a:lnTo>
                  <a:lnTo>
                    <a:pt x="478535" y="527176"/>
                  </a:lnTo>
                  <a:lnTo>
                    <a:pt x="39877" y="527176"/>
                  </a:lnTo>
                  <a:lnTo>
                    <a:pt x="39877" y="35178"/>
                  </a:lnTo>
                  <a:lnTo>
                    <a:pt x="367258" y="35178"/>
                  </a:lnTo>
                  <a:lnTo>
                    <a:pt x="333193" y="5143"/>
                  </a:lnTo>
                  <a:lnTo>
                    <a:pt x="331215" y="3555"/>
                  </a:lnTo>
                  <a:lnTo>
                    <a:pt x="329056" y="2158"/>
                  </a:lnTo>
                  <a:lnTo>
                    <a:pt x="326643" y="1396"/>
                  </a:lnTo>
                  <a:lnTo>
                    <a:pt x="324230" y="380"/>
                  </a:lnTo>
                  <a:lnTo>
                    <a:pt x="321690" y="0"/>
                  </a:lnTo>
                  <a:close/>
                </a:path>
                <a:path w="478789" h="562610">
                  <a:moveTo>
                    <a:pt x="367258" y="35178"/>
                  </a:moveTo>
                  <a:lnTo>
                    <a:pt x="299084" y="35178"/>
                  </a:lnTo>
                  <a:lnTo>
                    <a:pt x="299084" y="140588"/>
                  </a:lnTo>
                  <a:lnTo>
                    <a:pt x="300646" y="147399"/>
                  </a:lnTo>
                  <a:lnTo>
                    <a:pt x="304911" y="152971"/>
                  </a:lnTo>
                  <a:lnTo>
                    <a:pt x="311247" y="156733"/>
                  </a:lnTo>
                  <a:lnTo>
                    <a:pt x="319024" y="158114"/>
                  </a:lnTo>
                  <a:lnTo>
                    <a:pt x="438657" y="158114"/>
                  </a:lnTo>
                  <a:lnTo>
                    <a:pt x="438657" y="527176"/>
                  </a:lnTo>
                  <a:lnTo>
                    <a:pt x="478535" y="527176"/>
                  </a:lnTo>
                  <a:lnTo>
                    <a:pt x="478535" y="138302"/>
                  </a:lnTo>
                  <a:lnTo>
                    <a:pt x="466932" y="123062"/>
                  </a:lnTo>
                  <a:lnTo>
                    <a:pt x="338963" y="123062"/>
                  </a:lnTo>
                  <a:lnTo>
                    <a:pt x="338963" y="60070"/>
                  </a:lnTo>
                  <a:lnTo>
                    <a:pt x="395489" y="60070"/>
                  </a:lnTo>
                  <a:lnTo>
                    <a:pt x="367258" y="35178"/>
                  </a:lnTo>
                  <a:close/>
                </a:path>
                <a:path w="478789" h="562610">
                  <a:moveTo>
                    <a:pt x="279145" y="404240"/>
                  </a:moveTo>
                  <a:lnTo>
                    <a:pt x="119633" y="404240"/>
                  </a:lnTo>
                  <a:lnTo>
                    <a:pt x="111857" y="405622"/>
                  </a:lnTo>
                  <a:lnTo>
                    <a:pt x="105521" y="409384"/>
                  </a:lnTo>
                  <a:lnTo>
                    <a:pt x="101256" y="414956"/>
                  </a:lnTo>
                  <a:lnTo>
                    <a:pt x="99694" y="421766"/>
                  </a:lnTo>
                  <a:lnTo>
                    <a:pt x="101256" y="428577"/>
                  </a:lnTo>
                  <a:lnTo>
                    <a:pt x="105521" y="434149"/>
                  </a:lnTo>
                  <a:lnTo>
                    <a:pt x="111857" y="437911"/>
                  </a:lnTo>
                  <a:lnTo>
                    <a:pt x="119633" y="439292"/>
                  </a:lnTo>
                  <a:lnTo>
                    <a:pt x="279145" y="439292"/>
                  </a:lnTo>
                  <a:lnTo>
                    <a:pt x="286922" y="437911"/>
                  </a:lnTo>
                  <a:lnTo>
                    <a:pt x="293258" y="434149"/>
                  </a:lnTo>
                  <a:lnTo>
                    <a:pt x="297523" y="428577"/>
                  </a:lnTo>
                  <a:lnTo>
                    <a:pt x="299084" y="421766"/>
                  </a:lnTo>
                  <a:lnTo>
                    <a:pt x="297523" y="414956"/>
                  </a:lnTo>
                  <a:lnTo>
                    <a:pt x="293258" y="409384"/>
                  </a:lnTo>
                  <a:lnTo>
                    <a:pt x="286922" y="405622"/>
                  </a:lnTo>
                  <a:lnTo>
                    <a:pt x="279145" y="404240"/>
                  </a:lnTo>
                  <a:close/>
                </a:path>
                <a:path w="478789" h="562610">
                  <a:moveTo>
                    <a:pt x="358901" y="333882"/>
                  </a:moveTo>
                  <a:lnTo>
                    <a:pt x="119633" y="333882"/>
                  </a:lnTo>
                  <a:lnTo>
                    <a:pt x="111857" y="335264"/>
                  </a:lnTo>
                  <a:lnTo>
                    <a:pt x="105521" y="339026"/>
                  </a:lnTo>
                  <a:lnTo>
                    <a:pt x="101256" y="344598"/>
                  </a:lnTo>
                  <a:lnTo>
                    <a:pt x="99694" y="351408"/>
                  </a:lnTo>
                  <a:lnTo>
                    <a:pt x="101256" y="358292"/>
                  </a:lnTo>
                  <a:lnTo>
                    <a:pt x="105521" y="363902"/>
                  </a:lnTo>
                  <a:lnTo>
                    <a:pt x="111857" y="367678"/>
                  </a:lnTo>
                  <a:lnTo>
                    <a:pt x="119633" y="369062"/>
                  </a:lnTo>
                  <a:lnTo>
                    <a:pt x="358901" y="369062"/>
                  </a:lnTo>
                  <a:lnTo>
                    <a:pt x="366678" y="367678"/>
                  </a:lnTo>
                  <a:lnTo>
                    <a:pt x="373014" y="363902"/>
                  </a:lnTo>
                  <a:lnTo>
                    <a:pt x="377279" y="358292"/>
                  </a:lnTo>
                  <a:lnTo>
                    <a:pt x="378840" y="351408"/>
                  </a:lnTo>
                  <a:lnTo>
                    <a:pt x="377279" y="344598"/>
                  </a:lnTo>
                  <a:lnTo>
                    <a:pt x="373014" y="339026"/>
                  </a:lnTo>
                  <a:lnTo>
                    <a:pt x="366678" y="335264"/>
                  </a:lnTo>
                  <a:lnTo>
                    <a:pt x="358901" y="333882"/>
                  </a:lnTo>
                  <a:close/>
                </a:path>
                <a:path w="478789" h="562610">
                  <a:moveTo>
                    <a:pt x="358901" y="263651"/>
                  </a:moveTo>
                  <a:lnTo>
                    <a:pt x="119633" y="263651"/>
                  </a:lnTo>
                  <a:lnTo>
                    <a:pt x="111857" y="265033"/>
                  </a:lnTo>
                  <a:lnTo>
                    <a:pt x="105521" y="268795"/>
                  </a:lnTo>
                  <a:lnTo>
                    <a:pt x="101256" y="274367"/>
                  </a:lnTo>
                  <a:lnTo>
                    <a:pt x="99694" y="281177"/>
                  </a:lnTo>
                  <a:lnTo>
                    <a:pt x="101256" y="287988"/>
                  </a:lnTo>
                  <a:lnTo>
                    <a:pt x="105521" y="293560"/>
                  </a:lnTo>
                  <a:lnTo>
                    <a:pt x="111857" y="297322"/>
                  </a:lnTo>
                  <a:lnTo>
                    <a:pt x="119633" y="298703"/>
                  </a:lnTo>
                  <a:lnTo>
                    <a:pt x="358901" y="298703"/>
                  </a:lnTo>
                  <a:lnTo>
                    <a:pt x="366678" y="297322"/>
                  </a:lnTo>
                  <a:lnTo>
                    <a:pt x="373014" y="293560"/>
                  </a:lnTo>
                  <a:lnTo>
                    <a:pt x="377279" y="287988"/>
                  </a:lnTo>
                  <a:lnTo>
                    <a:pt x="378840" y="281177"/>
                  </a:lnTo>
                  <a:lnTo>
                    <a:pt x="377279" y="274367"/>
                  </a:lnTo>
                  <a:lnTo>
                    <a:pt x="373014" y="268795"/>
                  </a:lnTo>
                  <a:lnTo>
                    <a:pt x="366678" y="265033"/>
                  </a:lnTo>
                  <a:lnTo>
                    <a:pt x="358901" y="263651"/>
                  </a:lnTo>
                  <a:close/>
                </a:path>
                <a:path w="478789" h="562610">
                  <a:moveTo>
                    <a:pt x="358901" y="193293"/>
                  </a:moveTo>
                  <a:lnTo>
                    <a:pt x="119633" y="193293"/>
                  </a:lnTo>
                  <a:lnTo>
                    <a:pt x="111857" y="194675"/>
                  </a:lnTo>
                  <a:lnTo>
                    <a:pt x="105521" y="198437"/>
                  </a:lnTo>
                  <a:lnTo>
                    <a:pt x="101256" y="204009"/>
                  </a:lnTo>
                  <a:lnTo>
                    <a:pt x="99694" y="210819"/>
                  </a:lnTo>
                  <a:lnTo>
                    <a:pt x="101256" y="217703"/>
                  </a:lnTo>
                  <a:lnTo>
                    <a:pt x="105521" y="223313"/>
                  </a:lnTo>
                  <a:lnTo>
                    <a:pt x="111857" y="227089"/>
                  </a:lnTo>
                  <a:lnTo>
                    <a:pt x="119633" y="228472"/>
                  </a:lnTo>
                  <a:lnTo>
                    <a:pt x="358901" y="228472"/>
                  </a:lnTo>
                  <a:lnTo>
                    <a:pt x="366678" y="227089"/>
                  </a:lnTo>
                  <a:lnTo>
                    <a:pt x="373014" y="223313"/>
                  </a:lnTo>
                  <a:lnTo>
                    <a:pt x="377279" y="217703"/>
                  </a:lnTo>
                  <a:lnTo>
                    <a:pt x="378840" y="210819"/>
                  </a:lnTo>
                  <a:lnTo>
                    <a:pt x="377279" y="204009"/>
                  </a:lnTo>
                  <a:lnTo>
                    <a:pt x="373014" y="198437"/>
                  </a:lnTo>
                  <a:lnTo>
                    <a:pt x="366678" y="194675"/>
                  </a:lnTo>
                  <a:lnTo>
                    <a:pt x="358901" y="193293"/>
                  </a:lnTo>
                  <a:close/>
                </a:path>
                <a:path w="478789" h="562610">
                  <a:moveTo>
                    <a:pt x="239267" y="123062"/>
                  </a:moveTo>
                  <a:lnTo>
                    <a:pt x="119633" y="123062"/>
                  </a:lnTo>
                  <a:lnTo>
                    <a:pt x="111857" y="124444"/>
                  </a:lnTo>
                  <a:lnTo>
                    <a:pt x="105521" y="128206"/>
                  </a:lnTo>
                  <a:lnTo>
                    <a:pt x="102848" y="131698"/>
                  </a:lnTo>
                  <a:lnTo>
                    <a:pt x="101238" y="133857"/>
                  </a:lnTo>
                  <a:lnTo>
                    <a:pt x="99694" y="140588"/>
                  </a:lnTo>
                  <a:lnTo>
                    <a:pt x="101256" y="147399"/>
                  </a:lnTo>
                  <a:lnTo>
                    <a:pt x="105521" y="152971"/>
                  </a:lnTo>
                  <a:lnTo>
                    <a:pt x="111857" y="156733"/>
                  </a:lnTo>
                  <a:lnTo>
                    <a:pt x="119633" y="158114"/>
                  </a:lnTo>
                  <a:lnTo>
                    <a:pt x="239267" y="158114"/>
                  </a:lnTo>
                  <a:lnTo>
                    <a:pt x="247044" y="156733"/>
                  </a:lnTo>
                  <a:lnTo>
                    <a:pt x="253380" y="152971"/>
                  </a:lnTo>
                  <a:lnTo>
                    <a:pt x="257645" y="147399"/>
                  </a:lnTo>
                  <a:lnTo>
                    <a:pt x="259206" y="140588"/>
                  </a:lnTo>
                  <a:lnTo>
                    <a:pt x="257663" y="133857"/>
                  </a:lnTo>
                  <a:lnTo>
                    <a:pt x="256053" y="131698"/>
                  </a:lnTo>
                  <a:lnTo>
                    <a:pt x="253380" y="128206"/>
                  </a:lnTo>
                  <a:lnTo>
                    <a:pt x="247044" y="124444"/>
                  </a:lnTo>
                  <a:lnTo>
                    <a:pt x="239267" y="123062"/>
                  </a:lnTo>
                  <a:close/>
                </a:path>
                <a:path w="478789" h="562610">
                  <a:moveTo>
                    <a:pt x="395489" y="60070"/>
                  </a:moveTo>
                  <a:lnTo>
                    <a:pt x="338963" y="60070"/>
                  </a:lnTo>
                  <a:lnTo>
                    <a:pt x="410463" y="123062"/>
                  </a:lnTo>
                  <a:lnTo>
                    <a:pt x="466932" y="123062"/>
                  </a:lnTo>
                  <a:lnTo>
                    <a:pt x="395489" y="60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692521" y="3415410"/>
            <a:ext cx="1059180" cy="44830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229870">
              <a:lnSpc>
                <a:spcPts val="1639"/>
              </a:lnSpc>
              <a:spcBef>
                <a:spcPts val="190"/>
              </a:spcBef>
            </a:pPr>
            <a:r>
              <a:rPr sz="1400" spc="-10" dirty="0">
                <a:latin typeface="Tahoma"/>
                <a:cs typeface="Tahoma"/>
              </a:rPr>
              <a:t>бланки регистрации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42" name="object 42"/>
          <p:cNvSpPr txBox="1"/>
          <p:nvPr/>
        </p:nvSpPr>
        <p:spPr>
          <a:xfrm>
            <a:off x="10763250" y="3432428"/>
            <a:ext cx="11811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50" dirty="0">
                <a:latin typeface="Tahoma"/>
                <a:cs typeface="Tahoma"/>
              </a:rPr>
              <a:t>ДБО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№2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400" spc="-20" dirty="0">
                <a:latin typeface="Tahoma"/>
                <a:cs typeface="Tahoma"/>
              </a:rPr>
              <a:t>(при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наличии)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15203" y="6010757"/>
            <a:ext cx="656590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Важно!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сканируются</a:t>
            </a:r>
            <a:r>
              <a:rPr sz="14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аудитории</a:t>
            </a:r>
            <a:r>
              <a:rPr sz="14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ЭМ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ЕГЭ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иностранному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языку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(устная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часть),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они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сканируются техническим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специалистом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штабе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ППЭ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187696"/>
            <a:ext cx="5928360" cy="142951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056376" y="1095755"/>
            <a:ext cx="591820" cy="589915"/>
          </a:xfrm>
          <a:custGeom>
            <a:avLst/>
            <a:gdLst/>
            <a:ahLst/>
            <a:cxnLst/>
            <a:rect l="l" t="t" r="r" b="b"/>
            <a:pathLst>
              <a:path w="591820" h="589914">
                <a:moveTo>
                  <a:pt x="295656" y="0"/>
                </a:moveTo>
                <a:lnTo>
                  <a:pt x="247690" y="3861"/>
                </a:lnTo>
                <a:lnTo>
                  <a:pt x="202192" y="15038"/>
                </a:lnTo>
                <a:lnTo>
                  <a:pt x="159769" y="32925"/>
                </a:lnTo>
                <a:lnTo>
                  <a:pt x="121029" y="56912"/>
                </a:lnTo>
                <a:lnTo>
                  <a:pt x="86582" y="86391"/>
                </a:lnTo>
                <a:lnTo>
                  <a:pt x="57034" y="120755"/>
                </a:lnTo>
                <a:lnTo>
                  <a:pt x="32993" y="159395"/>
                </a:lnTo>
                <a:lnTo>
                  <a:pt x="15069" y="201704"/>
                </a:lnTo>
                <a:lnTo>
                  <a:pt x="3868" y="247073"/>
                </a:lnTo>
                <a:lnTo>
                  <a:pt x="0" y="294894"/>
                </a:lnTo>
                <a:lnTo>
                  <a:pt x="3868" y="342714"/>
                </a:lnTo>
                <a:lnTo>
                  <a:pt x="15069" y="388083"/>
                </a:lnTo>
                <a:lnTo>
                  <a:pt x="32993" y="430392"/>
                </a:lnTo>
                <a:lnTo>
                  <a:pt x="57034" y="469032"/>
                </a:lnTo>
                <a:lnTo>
                  <a:pt x="86582" y="503396"/>
                </a:lnTo>
                <a:lnTo>
                  <a:pt x="121029" y="532875"/>
                </a:lnTo>
                <a:lnTo>
                  <a:pt x="159769" y="556862"/>
                </a:lnTo>
                <a:lnTo>
                  <a:pt x="202192" y="574749"/>
                </a:lnTo>
                <a:lnTo>
                  <a:pt x="247690" y="585926"/>
                </a:lnTo>
                <a:lnTo>
                  <a:pt x="295656" y="589788"/>
                </a:lnTo>
                <a:lnTo>
                  <a:pt x="343621" y="585926"/>
                </a:lnTo>
                <a:lnTo>
                  <a:pt x="389119" y="574749"/>
                </a:lnTo>
                <a:lnTo>
                  <a:pt x="431542" y="556862"/>
                </a:lnTo>
                <a:lnTo>
                  <a:pt x="470282" y="532875"/>
                </a:lnTo>
                <a:lnTo>
                  <a:pt x="504729" y="503396"/>
                </a:lnTo>
                <a:lnTo>
                  <a:pt x="534277" y="469032"/>
                </a:lnTo>
                <a:lnTo>
                  <a:pt x="558318" y="430392"/>
                </a:lnTo>
                <a:lnTo>
                  <a:pt x="576242" y="388083"/>
                </a:lnTo>
                <a:lnTo>
                  <a:pt x="587443" y="342714"/>
                </a:lnTo>
                <a:lnTo>
                  <a:pt x="591312" y="294894"/>
                </a:lnTo>
                <a:lnTo>
                  <a:pt x="587443" y="247073"/>
                </a:lnTo>
                <a:lnTo>
                  <a:pt x="576242" y="201704"/>
                </a:lnTo>
                <a:lnTo>
                  <a:pt x="558318" y="159395"/>
                </a:lnTo>
                <a:lnTo>
                  <a:pt x="534277" y="120755"/>
                </a:lnTo>
                <a:lnTo>
                  <a:pt x="504729" y="86391"/>
                </a:lnTo>
                <a:lnTo>
                  <a:pt x="470282" y="56912"/>
                </a:lnTo>
                <a:lnTo>
                  <a:pt x="431542" y="32925"/>
                </a:lnTo>
                <a:lnTo>
                  <a:pt x="389119" y="15038"/>
                </a:lnTo>
                <a:lnTo>
                  <a:pt x="343621" y="3861"/>
                </a:lnTo>
                <a:lnTo>
                  <a:pt x="295656" y="0"/>
                </a:lnTo>
                <a:close/>
              </a:path>
            </a:pathLst>
          </a:custGeom>
          <a:solidFill>
            <a:srgbClr val="DF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2043" y="1075944"/>
            <a:ext cx="591820" cy="591820"/>
          </a:xfrm>
          <a:custGeom>
            <a:avLst/>
            <a:gdLst/>
            <a:ahLst/>
            <a:cxnLst/>
            <a:rect l="l" t="t" r="r" b="b"/>
            <a:pathLst>
              <a:path w="591819" h="591819">
                <a:moveTo>
                  <a:pt x="295656" y="0"/>
                </a:moveTo>
                <a:lnTo>
                  <a:pt x="247699" y="3868"/>
                </a:lnTo>
                <a:lnTo>
                  <a:pt x="202206" y="15069"/>
                </a:lnTo>
                <a:lnTo>
                  <a:pt x="159786" y="32993"/>
                </a:lnTo>
                <a:lnTo>
                  <a:pt x="121046" y="57034"/>
                </a:lnTo>
                <a:lnTo>
                  <a:pt x="86596" y="86582"/>
                </a:lnTo>
                <a:lnTo>
                  <a:pt x="57045" y="121029"/>
                </a:lnTo>
                <a:lnTo>
                  <a:pt x="33001" y="159769"/>
                </a:lnTo>
                <a:lnTo>
                  <a:pt x="15072" y="202192"/>
                </a:lnTo>
                <a:lnTo>
                  <a:pt x="3869" y="247690"/>
                </a:lnTo>
                <a:lnTo>
                  <a:pt x="0" y="295655"/>
                </a:lnTo>
                <a:lnTo>
                  <a:pt x="3869" y="343621"/>
                </a:lnTo>
                <a:lnTo>
                  <a:pt x="15072" y="389119"/>
                </a:lnTo>
                <a:lnTo>
                  <a:pt x="33001" y="431542"/>
                </a:lnTo>
                <a:lnTo>
                  <a:pt x="57045" y="470282"/>
                </a:lnTo>
                <a:lnTo>
                  <a:pt x="86596" y="504729"/>
                </a:lnTo>
                <a:lnTo>
                  <a:pt x="121046" y="534277"/>
                </a:lnTo>
                <a:lnTo>
                  <a:pt x="159786" y="558318"/>
                </a:lnTo>
                <a:lnTo>
                  <a:pt x="202206" y="576242"/>
                </a:lnTo>
                <a:lnTo>
                  <a:pt x="247699" y="587443"/>
                </a:lnTo>
                <a:lnTo>
                  <a:pt x="295656" y="591311"/>
                </a:lnTo>
                <a:lnTo>
                  <a:pt x="343612" y="587443"/>
                </a:lnTo>
                <a:lnTo>
                  <a:pt x="389105" y="576242"/>
                </a:lnTo>
                <a:lnTo>
                  <a:pt x="431525" y="558318"/>
                </a:lnTo>
                <a:lnTo>
                  <a:pt x="470265" y="534277"/>
                </a:lnTo>
                <a:lnTo>
                  <a:pt x="504715" y="504729"/>
                </a:lnTo>
                <a:lnTo>
                  <a:pt x="534266" y="470282"/>
                </a:lnTo>
                <a:lnTo>
                  <a:pt x="558310" y="431542"/>
                </a:lnTo>
                <a:lnTo>
                  <a:pt x="576239" y="389119"/>
                </a:lnTo>
                <a:lnTo>
                  <a:pt x="587442" y="343621"/>
                </a:lnTo>
                <a:lnTo>
                  <a:pt x="591312" y="295655"/>
                </a:lnTo>
                <a:lnTo>
                  <a:pt x="587442" y="247690"/>
                </a:lnTo>
                <a:lnTo>
                  <a:pt x="576239" y="202192"/>
                </a:lnTo>
                <a:lnTo>
                  <a:pt x="558310" y="159769"/>
                </a:lnTo>
                <a:lnTo>
                  <a:pt x="534266" y="121029"/>
                </a:lnTo>
                <a:lnTo>
                  <a:pt x="504715" y="86582"/>
                </a:lnTo>
                <a:lnTo>
                  <a:pt x="470265" y="57034"/>
                </a:lnTo>
                <a:lnTo>
                  <a:pt x="431525" y="32993"/>
                </a:lnTo>
                <a:lnTo>
                  <a:pt x="389105" y="15069"/>
                </a:lnTo>
                <a:lnTo>
                  <a:pt x="343612" y="3868"/>
                </a:lnTo>
                <a:lnTo>
                  <a:pt x="295656" y="0"/>
                </a:lnTo>
                <a:close/>
              </a:path>
            </a:pathLst>
          </a:custGeom>
          <a:solidFill>
            <a:srgbClr val="DF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59423" y="5876544"/>
            <a:ext cx="589915" cy="591820"/>
          </a:xfrm>
          <a:custGeom>
            <a:avLst/>
            <a:gdLst/>
            <a:ahLst/>
            <a:cxnLst/>
            <a:rect l="l" t="t" r="r" b="b"/>
            <a:pathLst>
              <a:path w="589915" h="591820">
                <a:moveTo>
                  <a:pt x="294893" y="0"/>
                </a:moveTo>
                <a:lnTo>
                  <a:pt x="247073" y="3869"/>
                </a:lnTo>
                <a:lnTo>
                  <a:pt x="201704" y="15072"/>
                </a:lnTo>
                <a:lnTo>
                  <a:pt x="159395" y="33001"/>
                </a:lnTo>
                <a:lnTo>
                  <a:pt x="120755" y="57045"/>
                </a:lnTo>
                <a:lnTo>
                  <a:pt x="86391" y="86596"/>
                </a:lnTo>
                <a:lnTo>
                  <a:pt x="56912" y="121046"/>
                </a:lnTo>
                <a:lnTo>
                  <a:pt x="32925" y="159786"/>
                </a:lnTo>
                <a:lnTo>
                  <a:pt x="15038" y="202206"/>
                </a:lnTo>
                <a:lnTo>
                  <a:pt x="3861" y="247699"/>
                </a:lnTo>
                <a:lnTo>
                  <a:pt x="0" y="295655"/>
                </a:lnTo>
                <a:lnTo>
                  <a:pt x="3861" y="343612"/>
                </a:lnTo>
                <a:lnTo>
                  <a:pt x="15038" y="389105"/>
                </a:lnTo>
                <a:lnTo>
                  <a:pt x="32925" y="431525"/>
                </a:lnTo>
                <a:lnTo>
                  <a:pt x="56912" y="470265"/>
                </a:lnTo>
                <a:lnTo>
                  <a:pt x="86391" y="504715"/>
                </a:lnTo>
                <a:lnTo>
                  <a:pt x="120755" y="534266"/>
                </a:lnTo>
                <a:lnTo>
                  <a:pt x="159395" y="558310"/>
                </a:lnTo>
                <a:lnTo>
                  <a:pt x="201704" y="576239"/>
                </a:lnTo>
                <a:lnTo>
                  <a:pt x="247073" y="587442"/>
                </a:lnTo>
                <a:lnTo>
                  <a:pt x="294893" y="591311"/>
                </a:lnTo>
                <a:lnTo>
                  <a:pt x="342714" y="587442"/>
                </a:lnTo>
                <a:lnTo>
                  <a:pt x="388083" y="576239"/>
                </a:lnTo>
                <a:lnTo>
                  <a:pt x="430392" y="558310"/>
                </a:lnTo>
                <a:lnTo>
                  <a:pt x="469032" y="534266"/>
                </a:lnTo>
                <a:lnTo>
                  <a:pt x="503396" y="504715"/>
                </a:lnTo>
                <a:lnTo>
                  <a:pt x="532875" y="470265"/>
                </a:lnTo>
                <a:lnTo>
                  <a:pt x="556862" y="431525"/>
                </a:lnTo>
                <a:lnTo>
                  <a:pt x="574749" y="389105"/>
                </a:lnTo>
                <a:lnTo>
                  <a:pt x="585926" y="343612"/>
                </a:lnTo>
                <a:lnTo>
                  <a:pt x="589787" y="295655"/>
                </a:lnTo>
                <a:lnTo>
                  <a:pt x="585926" y="247699"/>
                </a:lnTo>
                <a:lnTo>
                  <a:pt x="574749" y="202206"/>
                </a:lnTo>
                <a:lnTo>
                  <a:pt x="556862" y="159786"/>
                </a:lnTo>
                <a:lnTo>
                  <a:pt x="532875" y="121046"/>
                </a:lnTo>
                <a:lnTo>
                  <a:pt x="503396" y="86596"/>
                </a:lnTo>
                <a:lnTo>
                  <a:pt x="469032" y="57045"/>
                </a:lnTo>
                <a:lnTo>
                  <a:pt x="430392" y="33001"/>
                </a:lnTo>
                <a:lnTo>
                  <a:pt x="388083" y="15072"/>
                </a:lnTo>
                <a:lnTo>
                  <a:pt x="342714" y="3869"/>
                </a:lnTo>
                <a:lnTo>
                  <a:pt x="294893" y="0"/>
                </a:lnTo>
                <a:close/>
              </a:path>
            </a:pathLst>
          </a:custGeom>
          <a:solidFill>
            <a:srgbClr val="DFF3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8190" y="168021"/>
            <a:ext cx="8888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Сканирование</a:t>
            </a:r>
            <a:r>
              <a:rPr sz="2400" b="1" spc="-8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экзаменационных</a:t>
            </a:r>
            <a:r>
              <a:rPr sz="2400" b="1" spc="-8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материалов</a:t>
            </a:r>
            <a:r>
              <a:rPr sz="2400" b="1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52525"/>
                </a:solidFill>
                <a:latin typeface="Arial"/>
                <a:cs typeface="Arial"/>
              </a:rPr>
              <a:t>в</a:t>
            </a:r>
            <a:r>
              <a:rPr sz="2400" b="1" spc="-9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аудитории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359" y="1968964"/>
            <a:ext cx="4747189" cy="306476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62686" y="869441"/>
            <a:ext cx="4869180" cy="87947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675005">
              <a:lnSpc>
                <a:spcPts val="240"/>
              </a:lnSpc>
              <a:spcBef>
                <a:spcPts val="106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После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нажатия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кнопку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«Сканирование»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странице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ts val="3120"/>
              </a:lnSpc>
              <a:tabLst>
                <a:tab pos="675005" algn="l"/>
                <a:tab pos="2856230" algn="l"/>
              </a:tabLst>
            </a:pPr>
            <a:r>
              <a:rPr sz="5400" b="1" spc="-75" baseline="-21604" dirty="0">
                <a:solidFill>
                  <a:srgbClr val="00AF50"/>
                </a:solidFill>
                <a:latin typeface="Arial"/>
                <a:cs typeface="Arial"/>
              </a:rPr>
              <a:t>1</a:t>
            </a:r>
            <a:r>
              <a:rPr sz="5400" b="1" baseline="-21604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800" spc="-7" baseline="-67129" dirty="0">
                <a:solidFill>
                  <a:srgbClr val="001F5F"/>
                </a:solidFill>
                <a:latin typeface="Tahoma"/>
                <a:cs typeface="Tahoma"/>
              </a:rPr>
              <a:t>ст</a:t>
            </a:r>
            <a:r>
              <a:rPr sz="1800" spc="-2677" baseline="-67129" dirty="0">
                <a:solidFill>
                  <a:srgbClr val="001F5F"/>
                </a:solidFill>
                <a:latin typeface="Tahoma"/>
                <a:cs typeface="Tahoma"/>
              </a:rPr>
              <a:t>р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Д</a:t>
            </a:r>
            <a:r>
              <a:rPr sz="1200" spc="-340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800" spc="-465" baseline="-67129" dirty="0">
                <a:solidFill>
                  <a:srgbClr val="001F5F"/>
                </a:solidFill>
                <a:latin typeface="Tahoma"/>
                <a:cs typeface="Tahoma"/>
              </a:rPr>
              <a:t>а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</a:t>
            </a:r>
            <a:r>
              <a:rPr sz="1200" spc="-1010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800" baseline="-67129" dirty="0">
                <a:solidFill>
                  <a:srgbClr val="001F5F"/>
                </a:solidFill>
                <a:latin typeface="Tahoma"/>
                <a:cs typeface="Tahoma"/>
              </a:rPr>
              <a:t>ни</a:t>
            </a:r>
            <a:r>
              <a:rPr sz="1800" spc="-15" baseline="-67129" dirty="0">
                <a:solidFill>
                  <a:srgbClr val="001F5F"/>
                </a:solidFill>
                <a:latin typeface="Tahoma"/>
                <a:cs typeface="Tahoma"/>
              </a:rPr>
              <a:t>ц</a:t>
            </a:r>
            <a:r>
              <a:rPr sz="1800" spc="-2475" baseline="-67129" dirty="0">
                <a:solidFill>
                  <a:srgbClr val="001F5F"/>
                </a:solidFill>
                <a:latin typeface="Tahoma"/>
                <a:cs typeface="Tahoma"/>
              </a:rPr>
              <a:t>у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л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ни</a:t>
            </a:r>
            <a:r>
              <a:rPr sz="1200" spc="-630" dirty="0">
                <a:solidFill>
                  <a:srgbClr val="001F5F"/>
                </a:solidFill>
                <a:latin typeface="Tahoma"/>
                <a:cs typeface="Tahoma"/>
              </a:rPr>
              <a:t>т</a:t>
            </a:r>
            <a:r>
              <a:rPr sz="1800" spc="-112" baseline="-67129" dirty="0">
                <a:solidFill>
                  <a:srgbClr val="001F5F"/>
                </a:solidFill>
                <a:latin typeface="Tahoma"/>
                <a:cs typeface="Tahoma"/>
              </a:rPr>
              <a:t>«</a:t>
            </a:r>
            <a:r>
              <a:rPr sz="1200" spc="-575" dirty="0">
                <a:solidFill>
                  <a:srgbClr val="001F5F"/>
                </a:solidFill>
                <a:latin typeface="Tahoma"/>
                <a:cs typeface="Tahoma"/>
              </a:rPr>
              <a:t>е</a:t>
            </a:r>
            <a:r>
              <a:rPr sz="1800" baseline="-67129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800" spc="-1192" baseline="-67129" dirty="0">
                <a:solidFill>
                  <a:srgbClr val="001F5F"/>
                </a:solidFill>
                <a:latin typeface="Tahoma"/>
                <a:cs typeface="Tahoma"/>
              </a:rPr>
              <a:t>к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ль</a:t>
            </a:r>
            <a:r>
              <a:rPr sz="1200" spc="-465" dirty="0">
                <a:solidFill>
                  <a:srgbClr val="001F5F"/>
                </a:solidFill>
                <a:latin typeface="Tahoma"/>
                <a:cs typeface="Tahoma"/>
              </a:rPr>
              <a:t>н</a:t>
            </a:r>
            <a:r>
              <a:rPr sz="1800" spc="-15" baseline="-67129" dirty="0">
                <a:solidFill>
                  <a:srgbClr val="001F5F"/>
                </a:solidFill>
                <a:latin typeface="Tahoma"/>
                <a:cs typeface="Tahoma"/>
              </a:rPr>
              <a:t>ни</a:t>
            </a:r>
            <a:r>
              <a:rPr sz="1800" spc="-4057" baseline="-67129" dirty="0">
                <a:solidFill>
                  <a:srgbClr val="001F5F"/>
                </a:solidFill>
                <a:latin typeface="Tahoma"/>
                <a:cs typeface="Tahoma"/>
              </a:rPr>
              <a:t>р</a:t>
            </a:r>
            <a:r>
              <a:rPr sz="1800" baseline="-67129" dirty="0">
                <a:solidFill>
                  <a:srgbClr val="001F5F"/>
                </a:solidFill>
                <a:latin typeface="Tahoma"/>
                <a:cs typeface="Tahoma"/>
              </a:rPr>
              <a:t>а</a:t>
            </a:r>
            <a:r>
              <a:rPr sz="1800" spc="225" baseline="-67129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ая</a:t>
            </a:r>
            <a:r>
              <a:rPr sz="1200" spc="1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877" baseline="-67129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п</a:t>
            </a:r>
            <a:r>
              <a:rPr sz="1200" spc="-95" dirty="0">
                <a:solidFill>
                  <a:srgbClr val="001F5F"/>
                </a:solidFill>
                <a:latin typeface="Tahoma"/>
                <a:cs typeface="Tahoma"/>
              </a:rPr>
              <a:t>е</a:t>
            </a:r>
            <a:r>
              <a:rPr sz="1800" spc="-15" baseline="-67129" dirty="0">
                <a:solidFill>
                  <a:srgbClr val="001F5F"/>
                </a:solidFill>
                <a:latin typeface="Tahoma"/>
                <a:cs typeface="Tahoma"/>
              </a:rPr>
              <a:t>а</a:t>
            </a:r>
            <a:r>
              <a:rPr sz="1800" spc="-7" baseline="-67129" dirty="0">
                <a:solidFill>
                  <a:srgbClr val="001F5F"/>
                </a:solidFill>
                <a:latin typeface="Tahoma"/>
                <a:cs typeface="Tahoma"/>
              </a:rPr>
              <a:t>ни</a:t>
            </a:r>
            <a:r>
              <a:rPr sz="1800" spc="-4927" baseline="-67129" dirty="0">
                <a:solidFill>
                  <a:srgbClr val="001F5F"/>
                </a:solidFill>
                <a:latin typeface="Tahoma"/>
                <a:cs typeface="Tahoma"/>
              </a:rPr>
              <a:t>е</a:t>
            </a:r>
            <a:r>
              <a:rPr sz="1800" spc="67" baseline="-67129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ч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а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ть</a:t>
            </a:r>
            <a:r>
              <a:rPr sz="1200" spc="3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225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200" spc="-135" dirty="0">
                <a:solidFill>
                  <a:srgbClr val="001F5F"/>
                </a:solidFill>
                <a:latin typeface="Tahoma"/>
                <a:cs typeface="Tahoma"/>
              </a:rPr>
              <a:t>»</a:t>
            </a:r>
            <a:r>
              <a:rPr sz="1800" spc="345" baseline="-67129" dirty="0">
                <a:solidFill>
                  <a:srgbClr val="001F5F"/>
                </a:solidFill>
                <a:latin typeface="Tahoma"/>
                <a:cs typeface="Tahoma"/>
              </a:rPr>
              <a:t>н</a:t>
            </a:r>
            <a:r>
              <a:rPr sz="1800" spc="-2654" baseline="-67129" dirty="0">
                <a:solidFill>
                  <a:srgbClr val="001F5F"/>
                </a:solidFill>
                <a:latin typeface="Tahoma"/>
                <a:cs typeface="Tahoma"/>
              </a:rPr>
              <a:t>к</a:t>
            </a:r>
            <a:r>
              <a:rPr sz="1800" spc="-1589" baseline="-67129" dirty="0">
                <a:solidFill>
                  <a:srgbClr val="001F5F"/>
                </a:solidFill>
                <a:latin typeface="Tahoma"/>
                <a:cs typeface="Tahoma"/>
              </a:rPr>
              <a:t>а</a:t>
            </a:r>
            <a:r>
              <a:rPr sz="1800" spc="-1575" baseline="-67129" dirty="0">
                <a:solidFill>
                  <a:srgbClr val="001F5F"/>
                </a:solidFill>
                <a:latin typeface="Tahoma"/>
                <a:cs typeface="Tahoma"/>
              </a:rPr>
              <a:t>л</a:t>
            </a:r>
            <a:r>
              <a:rPr sz="1800" spc="345" baseline="-67129" dirty="0">
                <a:solidFill>
                  <a:srgbClr val="001F5F"/>
                </a:solidFill>
                <a:latin typeface="Tahoma"/>
                <a:cs typeface="Tahoma"/>
              </a:rPr>
              <a:t>б</a:t>
            </a:r>
            <a:r>
              <a:rPr sz="1800" baseline="-67129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200" spc="-175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800" spc="-682" baseline="-67129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200" spc="-685" dirty="0">
                <a:solidFill>
                  <a:srgbClr val="001F5F"/>
                </a:solidFill>
                <a:latin typeface="Tahoma"/>
                <a:cs typeface="Tahoma"/>
              </a:rPr>
              <a:t>у</a:t>
            </a:r>
            <a:r>
              <a:rPr sz="1800" spc="7" baseline="-67129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800" spc="-885" baseline="-67129" dirty="0">
                <a:solidFill>
                  <a:srgbClr val="001F5F"/>
                </a:solidFill>
                <a:latin typeface="Tahoma"/>
                <a:cs typeface="Tahoma"/>
              </a:rPr>
              <a:t>»</a:t>
            </a:r>
            <a:r>
              <a:rPr sz="1200" spc="-65" dirty="0">
                <a:solidFill>
                  <a:srgbClr val="001F5F"/>
                </a:solidFill>
                <a:latin typeface="Tahoma"/>
                <a:cs typeface="Tahoma"/>
              </a:rPr>
              <a:t>щ</a:t>
            </a:r>
            <a:r>
              <a:rPr sz="1800" spc="-907" baseline="-67129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е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ст</a:t>
            </a:r>
            <a:r>
              <a:rPr sz="1200" spc="-825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800" spc="22" baseline="-67129" dirty="0">
                <a:solidFill>
                  <a:srgbClr val="001F5F"/>
                </a:solidFill>
                <a:latin typeface="Tahoma"/>
                <a:cs typeface="Tahoma"/>
              </a:rPr>
              <a:t>т</a:t>
            </a:r>
            <a:r>
              <a:rPr sz="1800" spc="-2790" baseline="-67129" dirty="0">
                <a:solidFill>
                  <a:srgbClr val="001F5F"/>
                </a:solidFill>
                <a:latin typeface="Tahoma"/>
                <a:cs typeface="Tahoma"/>
              </a:rPr>
              <a:t>к</a:t>
            </a:r>
            <a:r>
              <a:rPr sz="1800" spc="22" baseline="-67129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800" spc="630" baseline="-6712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420" dirty="0">
                <a:solidFill>
                  <a:srgbClr val="001F5F"/>
                </a:solidFill>
                <a:latin typeface="Tahoma"/>
                <a:cs typeface="Tahoma"/>
              </a:rPr>
              <a:t>л</a:t>
            </a:r>
            <a:r>
              <a:rPr sz="1800" spc="-315" baseline="-67129" dirty="0">
                <a:solidFill>
                  <a:srgbClr val="001F5F"/>
                </a:solidFill>
                <a:latin typeface="Tahoma"/>
                <a:cs typeface="Tahoma"/>
              </a:rPr>
              <a:t>р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я</a:t>
            </a:r>
            <a:r>
              <a:rPr sz="1200" spc="-1050" dirty="0">
                <a:solidFill>
                  <a:srgbClr val="001F5F"/>
                </a:solidFill>
                <a:latin typeface="Tahoma"/>
                <a:cs typeface="Tahoma"/>
              </a:rPr>
              <a:t>е</a:t>
            </a:r>
            <a:r>
              <a:rPr sz="1800" spc="15" baseline="-67129" dirty="0">
                <a:solidFill>
                  <a:srgbClr val="001F5F"/>
                </a:solidFill>
                <a:latin typeface="Tahoma"/>
                <a:cs typeface="Tahoma"/>
              </a:rPr>
              <a:t>ы</a:t>
            </a:r>
            <a:r>
              <a:rPr sz="1800" baseline="-67129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800" spc="7" baseline="-67129" dirty="0">
                <a:solidFill>
                  <a:srgbClr val="001F5F"/>
                </a:solidFill>
                <a:latin typeface="Tahoma"/>
                <a:cs typeface="Tahoma"/>
              </a:rPr>
              <a:t>а</a:t>
            </a:r>
            <a:r>
              <a:rPr sz="1800" spc="-44" baseline="-67129" dirty="0">
                <a:solidFill>
                  <a:srgbClr val="001F5F"/>
                </a:solidFill>
                <a:latin typeface="Tahoma"/>
                <a:cs typeface="Tahoma"/>
              </a:rPr>
              <a:t>е</a:t>
            </a:r>
            <a:r>
              <a:rPr sz="1800" baseline="-67129" dirty="0">
                <a:solidFill>
                  <a:srgbClr val="001F5F"/>
                </a:solidFill>
                <a:latin typeface="Tahoma"/>
                <a:cs typeface="Tahoma"/>
              </a:rPr>
              <a:t>т</a:t>
            </a:r>
            <a:r>
              <a:rPr sz="1800" spc="22" baseline="-67129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800" spc="-4987" baseline="-67129" dirty="0">
                <a:solidFill>
                  <a:srgbClr val="001F5F"/>
                </a:solidFill>
                <a:latin typeface="Tahoma"/>
                <a:cs typeface="Tahoma"/>
              </a:rPr>
              <a:t>я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т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ся</a:t>
            </a:r>
            <a:r>
              <a:rPr sz="12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пе</a:t>
            </a:r>
            <a:r>
              <a:rPr sz="1200" spc="-290" dirty="0">
                <a:solidFill>
                  <a:srgbClr val="001F5F"/>
                </a:solidFill>
                <a:latin typeface="Tahoma"/>
                <a:cs typeface="Tahoma"/>
              </a:rPr>
              <a:t>р</a:t>
            </a:r>
            <a:r>
              <a:rPr sz="1800" spc="-569" baseline="-67129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200" spc="-285" dirty="0">
                <a:solidFill>
                  <a:srgbClr val="001F5F"/>
                </a:solidFill>
                <a:latin typeface="Tahoma"/>
                <a:cs typeface="Tahoma"/>
              </a:rPr>
              <a:t>е</a:t>
            </a:r>
            <a:r>
              <a:rPr sz="1800" spc="-22" baseline="-67129" dirty="0">
                <a:solidFill>
                  <a:srgbClr val="001F5F"/>
                </a:solidFill>
                <a:latin typeface="Tahoma"/>
                <a:cs typeface="Tahoma"/>
              </a:rPr>
              <a:t>кн</a:t>
            </a:r>
            <a:r>
              <a:rPr sz="1800" spc="-2497" baseline="-67129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х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д</a:t>
            </a:r>
            <a:r>
              <a:rPr sz="12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endParaRPr sz="1200">
              <a:latin typeface="Tahoma"/>
              <a:cs typeface="Tahoma"/>
            </a:endParaRPr>
          </a:p>
          <a:p>
            <a:pPr marL="675005">
              <a:lnSpc>
                <a:spcPct val="100000"/>
              </a:lnSpc>
              <a:spcBef>
                <a:spcPts val="96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«Сведения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об</a:t>
            </a:r>
            <a:r>
              <a:rPr sz="12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аудитории»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1315" y="1978219"/>
            <a:ext cx="3747483" cy="237127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192773" y="1064133"/>
            <a:ext cx="280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00AF50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46189" y="991361"/>
            <a:ext cx="502856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r>
              <a:rPr sz="1200" spc="1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указать</a:t>
            </a:r>
            <a:r>
              <a:rPr sz="1200" spc="1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количество</a:t>
            </a:r>
            <a:r>
              <a:rPr sz="1200" spc="1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участников,</a:t>
            </a:r>
            <a:r>
              <a:rPr sz="1200" spc="1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которые</a:t>
            </a:r>
            <a:r>
              <a:rPr sz="1200" spc="1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200" spc="1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явились</a:t>
            </a:r>
            <a:r>
              <a:rPr sz="1200" spc="1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на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экзамен,</a:t>
            </a:r>
            <a:r>
              <a:rPr sz="12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количество</a:t>
            </a:r>
            <a:r>
              <a:rPr sz="12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удаленных</a:t>
            </a:r>
            <a:r>
              <a:rPr sz="12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2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количество</a:t>
            </a:r>
            <a:r>
              <a:rPr sz="12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участников,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которые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закончили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экзамен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уважительной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причине;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количество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участников,</a:t>
            </a:r>
            <a:r>
              <a:rPr sz="1200" spc="409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распределенных</a:t>
            </a:r>
            <a:r>
              <a:rPr sz="1200" spc="409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415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аудиторию,</a:t>
            </a:r>
            <a:r>
              <a:rPr sz="1200" spc="409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заполняется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автоматически</a:t>
            </a:r>
            <a:r>
              <a:rPr sz="12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соответствии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«рассадкой»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27063" y="4476750"/>
            <a:ext cx="53359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проверьте</a:t>
            </a:r>
            <a:r>
              <a:rPr sz="1200" spc="-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скорректируйте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количество</a:t>
            </a:r>
            <a:r>
              <a:rPr sz="12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r>
              <a:rPr sz="12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регистрации</a:t>
            </a:r>
            <a:r>
              <a:rPr sz="12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укажите количество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использованных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участниками</a:t>
            </a:r>
            <a:r>
              <a:rPr sz="12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ДБО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№2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-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количество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бланков ответов</a:t>
            </a:r>
            <a:r>
              <a:rPr sz="12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№1,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r>
              <a:rPr sz="12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2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№2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(Лист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1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Лист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2),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общее</a:t>
            </a:r>
            <a:r>
              <a:rPr sz="12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количество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будут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рассчитаны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автоматически;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поле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«Напечатано</a:t>
            </a:r>
            <a:r>
              <a:rPr sz="12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30" dirty="0">
                <a:solidFill>
                  <a:srgbClr val="001F5F"/>
                </a:solidFill>
                <a:latin typeface="Tahoma"/>
                <a:cs typeface="Tahoma"/>
              </a:rPr>
              <a:t>ЭМ»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указывается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количество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успешно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напечатанных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комплектов,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основании 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которого</a:t>
            </a:r>
            <a:r>
              <a:rPr sz="12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умолчанию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заполняется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количество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регистрации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67" y="5213603"/>
            <a:ext cx="5842000" cy="1327785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67005" rIns="0" bIns="0" rtlCol="0">
            <a:spAutoFit/>
          </a:bodyPr>
          <a:lstStyle/>
          <a:p>
            <a:pPr marL="369570" marR="199390">
              <a:lnSpc>
                <a:spcPct val="100000"/>
              </a:lnSpc>
              <a:spcBef>
                <a:spcPts val="131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Важно!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В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случае,</a:t>
            </a:r>
            <a:r>
              <a:rPr sz="1200" b="1" spc="-2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если</a:t>
            </a:r>
            <a:r>
              <a:rPr sz="1200" b="1" spc="-3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количество</a:t>
            </a:r>
            <a:r>
              <a:rPr sz="1200" b="1" spc="-2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распределенных</a:t>
            </a:r>
            <a:r>
              <a:rPr sz="1200" b="1" spc="-3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в</a:t>
            </a:r>
            <a:r>
              <a:rPr sz="1200" b="1" spc="-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аудиторию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участников</a:t>
            </a:r>
            <a:r>
              <a:rPr sz="1200" b="1" spc="-1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и</a:t>
            </a:r>
            <a:r>
              <a:rPr sz="1200" b="1" spc="-3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количество</a:t>
            </a:r>
            <a:r>
              <a:rPr sz="1200" b="1" spc="-4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заданных</a:t>
            </a:r>
            <a:r>
              <a:rPr sz="1200" b="1" spc="-4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для</a:t>
            </a:r>
            <a:r>
              <a:rPr sz="1200" b="1" spc="-3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сканирования</a:t>
            </a:r>
            <a:r>
              <a:rPr sz="1200" b="1" spc="-4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бланков</a:t>
            </a:r>
            <a:r>
              <a:rPr sz="1200" b="1" spc="-3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будет отличаться,</a:t>
            </a:r>
            <a:r>
              <a:rPr sz="1200" b="1" spc="-2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данное</a:t>
            </a:r>
            <a:r>
              <a:rPr sz="1200" b="1" spc="-2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различие</a:t>
            </a:r>
            <a:r>
              <a:rPr sz="1200" b="1" spc="-4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будет</a:t>
            </a:r>
            <a:r>
              <a:rPr sz="1200" b="1" spc="-2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отмечено</a:t>
            </a:r>
            <a:r>
              <a:rPr sz="1200" b="1" spc="-3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желтым</a:t>
            </a:r>
            <a:r>
              <a:rPr sz="1200" b="1" spc="-2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цветом</a:t>
            </a:r>
            <a:endParaRPr sz="1200">
              <a:latin typeface="Arial"/>
              <a:cs typeface="Arial"/>
            </a:endParaRPr>
          </a:p>
          <a:p>
            <a:pPr marL="369570" marR="215265">
              <a:lnSpc>
                <a:spcPct val="100000"/>
              </a:lnSpc>
              <a:spcBef>
                <a:spcPts val="615"/>
              </a:spcBef>
            </a:pP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Все</a:t>
            </a:r>
            <a:r>
              <a:rPr sz="1200" b="1" spc="-6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поля</a:t>
            </a:r>
            <a:r>
              <a:rPr sz="1200" b="1" spc="-3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должны</a:t>
            </a:r>
            <a:r>
              <a:rPr sz="1200" b="1" spc="-4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быть</a:t>
            </a:r>
            <a:r>
              <a:rPr sz="1200" b="1" spc="-3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заполнены</a:t>
            </a:r>
            <a:r>
              <a:rPr sz="1200" b="1" spc="-5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(при</a:t>
            </a:r>
            <a:r>
              <a:rPr sz="1200" b="1" spc="-2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необходимости</a:t>
            </a:r>
            <a:r>
              <a:rPr sz="1200" b="1" spc="-3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указывается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значение</a:t>
            </a:r>
            <a:r>
              <a:rPr sz="1200" b="1" spc="-6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0).</a:t>
            </a:r>
            <a:r>
              <a:rPr sz="1200" b="1" spc="-4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Незаполненные</a:t>
            </a:r>
            <a:r>
              <a:rPr sz="1200" b="1" spc="-6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поля</a:t>
            </a:r>
            <a:r>
              <a:rPr sz="1200" b="1" spc="-5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будут</a:t>
            </a:r>
            <a:r>
              <a:rPr sz="1200" b="1" spc="-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отмечены</a:t>
            </a:r>
            <a:r>
              <a:rPr sz="1200" b="1" spc="-4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84EA1"/>
                </a:solidFill>
                <a:latin typeface="Arial"/>
                <a:cs typeface="Arial"/>
              </a:rPr>
              <a:t>розовым</a:t>
            </a:r>
            <a:r>
              <a:rPr sz="1200" b="1" spc="-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84EA1"/>
                </a:solidFill>
                <a:latin typeface="Arial"/>
                <a:cs typeface="Arial"/>
              </a:rPr>
              <a:t>цветом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95440" y="5844946"/>
            <a:ext cx="2800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00AF50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47154" y="5997346"/>
            <a:ext cx="13862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Сохранить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839200" y="5811011"/>
            <a:ext cx="2007235" cy="208915"/>
          </a:xfrm>
          <a:custGeom>
            <a:avLst/>
            <a:gdLst/>
            <a:ahLst/>
            <a:cxnLst/>
            <a:rect l="l" t="t" r="r" b="b"/>
            <a:pathLst>
              <a:path w="2007234" h="208914">
                <a:moveTo>
                  <a:pt x="2007107" y="0"/>
                </a:moveTo>
                <a:lnTo>
                  <a:pt x="0" y="0"/>
                </a:lnTo>
                <a:lnTo>
                  <a:pt x="0" y="208787"/>
                </a:lnTo>
                <a:lnTo>
                  <a:pt x="2007107" y="208787"/>
                </a:lnTo>
                <a:lnTo>
                  <a:pt x="2007107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358884" y="6082283"/>
            <a:ext cx="2833370" cy="455930"/>
          </a:xfrm>
          <a:custGeom>
            <a:avLst/>
            <a:gdLst/>
            <a:ahLst/>
            <a:cxnLst/>
            <a:rect l="l" t="t" r="r" b="b"/>
            <a:pathLst>
              <a:path w="2833370" h="455929">
                <a:moveTo>
                  <a:pt x="987552" y="246888"/>
                </a:moveTo>
                <a:lnTo>
                  <a:pt x="0" y="246888"/>
                </a:lnTo>
                <a:lnTo>
                  <a:pt x="0" y="455676"/>
                </a:lnTo>
                <a:lnTo>
                  <a:pt x="987552" y="455676"/>
                </a:lnTo>
                <a:lnTo>
                  <a:pt x="987552" y="246888"/>
                </a:lnTo>
                <a:close/>
              </a:path>
              <a:path w="2833370" h="455929">
                <a:moveTo>
                  <a:pt x="2833116" y="0"/>
                </a:moveTo>
                <a:lnTo>
                  <a:pt x="826008" y="0"/>
                </a:lnTo>
                <a:lnTo>
                  <a:pt x="826008" y="208788"/>
                </a:lnTo>
                <a:lnTo>
                  <a:pt x="2833116" y="208788"/>
                </a:lnTo>
                <a:lnTo>
                  <a:pt x="2833116" y="0"/>
                </a:lnTo>
                <a:close/>
              </a:path>
            </a:pathLst>
          </a:custGeom>
          <a:solidFill>
            <a:srgbClr val="49A3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579869" y="4542282"/>
            <a:ext cx="0" cy="1131570"/>
          </a:xfrm>
          <a:custGeom>
            <a:avLst/>
            <a:gdLst/>
            <a:ahLst/>
            <a:cxnLst/>
            <a:rect l="l" t="t" r="r" b="b"/>
            <a:pathLst>
              <a:path h="1131570">
                <a:moveTo>
                  <a:pt x="0" y="0"/>
                </a:moveTo>
                <a:lnTo>
                  <a:pt x="0" y="1131519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698235"/>
            <a:ext cx="12179935" cy="1160145"/>
            <a:chOff x="0" y="5698235"/>
            <a:chExt cx="12179935" cy="11601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50023" y="5698235"/>
              <a:ext cx="5056632" cy="7924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075931" y="5724143"/>
              <a:ext cx="4954905" cy="690880"/>
            </a:xfrm>
            <a:custGeom>
              <a:avLst/>
              <a:gdLst/>
              <a:ahLst/>
              <a:cxnLst/>
              <a:rect l="l" t="t" r="r" b="b"/>
              <a:pathLst>
                <a:path w="4954905" h="690879">
                  <a:moveTo>
                    <a:pt x="4839462" y="0"/>
                  </a:moveTo>
                  <a:lnTo>
                    <a:pt x="115062" y="0"/>
                  </a:lnTo>
                  <a:lnTo>
                    <a:pt x="70294" y="9041"/>
                  </a:lnTo>
                  <a:lnTo>
                    <a:pt x="33718" y="33699"/>
                  </a:lnTo>
                  <a:lnTo>
                    <a:pt x="9048" y="70273"/>
                  </a:lnTo>
                  <a:lnTo>
                    <a:pt x="0" y="115061"/>
                  </a:lnTo>
                  <a:lnTo>
                    <a:pt x="0" y="575309"/>
                  </a:lnTo>
                  <a:lnTo>
                    <a:pt x="9048" y="620098"/>
                  </a:lnTo>
                  <a:lnTo>
                    <a:pt x="33718" y="656672"/>
                  </a:lnTo>
                  <a:lnTo>
                    <a:pt x="70294" y="681330"/>
                  </a:lnTo>
                  <a:lnTo>
                    <a:pt x="115062" y="690371"/>
                  </a:lnTo>
                  <a:lnTo>
                    <a:pt x="4839462" y="690371"/>
                  </a:lnTo>
                  <a:lnTo>
                    <a:pt x="4884229" y="681330"/>
                  </a:lnTo>
                  <a:lnTo>
                    <a:pt x="4920805" y="656672"/>
                  </a:lnTo>
                  <a:lnTo>
                    <a:pt x="4945475" y="620098"/>
                  </a:lnTo>
                  <a:lnTo>
                    <a:pt x="4954524" y="575309"/>
                  </a:lnTo>
                  <a:lnTo>
                    <a:pt x="4954524" y="115061"/>
                  </a:lnTo>
                  <a:lnTo>
                    <a:pt x="4945475" y="70273"/>
                  </a:lnTo>
                  <a:lnTo>
                    <a:pt x="4920805" y="33699"/>
                  </a:lnTo>
                  <a:lnTo>
                    <a:pt x="4884229" y="9041"/>
                  </a:lnTo>
                  <a:lnTo>
                    <a:pt x="4839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788" rIns="0" bIns="0" rtlCol="0">
            <a:spAutoFit/>
          </a:bodyPr>
          <a:lstStyle/>
          <a:p>
            <a:pPr marL="3384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Сканирование</a:t>
            </a:r>
            <a:r>
              <a:rPr spc="-9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экзаменационных</a:t>
            </a:r>
            <a:r>
              <a:rPr spc="-9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материалов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10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78865" y="988923"/>
            <a:ext cx="4453890" cy="67691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Нажать</a:t>
            </a:r>
            <a:r>
              <a:rPr sz="14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кнопку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«Сканировать»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Завершение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сканирования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обработки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изображений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055" y="1023111"/>
            <a:ext cx="153670" cy="66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655">
              <a:lnSpc>
                <a:spcPct val="1171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00AF50"/>
                </a:solidFill>
                <a:latin typeface="Arial"/>
                <a:cs typeface="Arial"/>
              </a:rPr>
              <a:t>I 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II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0" y="5311140"/>
            <a:ext cx="5619115" cy="1141730"/>
          </a:xfrm>
          <a:prstGeom prst="rect">
            <a:avLst/>
          </a:prstGeom>
          <a:solidFill>
            <a:srgbClr val="49A38F"/>
          </a:solidFill>
        </p:spPr>
        <p:txBody>
          <a:bodyPr vert="horz" wrap="square" lIns="0" tIns="50165" rIns="0" bIns="0" rtlCol="0">
            <a:spAutoFit/>
          </a:bodyPr>
          <a:lstStyle/>
          <a:p>
            <a:pPr marL="286385" marR="459740" indent="-11430" algn="ctr">
              <a:lnSpc>
                <a:spcPct val="100000"/>
              </a:lnSpc>
              <a:spcBef>
                <a:spcPts val="39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Важно!</a:t>
            </a:r>
            <a:r>
              <a:rPr sz="16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случае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использования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резервной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станции, необходимо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напечатать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калибровочный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лист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новым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номером</a:t>
            </a:r>
            <a:r>
              <a:rPr sz="14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аудитории,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используя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ссылку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«Печать</a:t>
            </a:r>
            <a:endParaRPr sz="1400">
              <a:latin typeface="Arial"/>
              <a:cs typeface="Arial"/>
            </a:endParaRPr>
          </a:p>
          <a:p>
            <a:pPr marL="495300" marR="673735" algn="ctr">
              <a:lnSpc>
                <a:spcPts val="1680"/>
              </a:lnSpc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калибровочного</a:t>
            </a:r>
            <a:r>
              <a:rPr sz="1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листа»,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выполнить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калибровку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выбранного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сканера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3547" y="1869933"/>
            <a:ext cx="5215890" cy="3360420"/>
            <a:chOff x="193547" y="1869933"/>
            <a:chExt cx="5215890" cy="336042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263" y="1869933"/>
              <a:ext cx="5202098" cy="33603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8025" y="2437638"/>
              <a:ext cx="637540" cy="251460"/>
            </a:xfrm>
            <a:custGeom>
              <a:avLst/>
              <a:gdLst/>
              <a:ahLst/>
              <a:cxnLst/>
              <a:rect l="l" t="t" r="r" b="b"/>
              <a:pathLst>
                <a:path w="637540" h="251460">
                  <a:moveTo>
                    <a:pt x="0" y="251460"/>
                  </a:moveTo>
                  <a:lnTo>
                    <a:pt x="637032" y="251460"/>
                  </a:lnTo>
                  <a:lnTo>
                    <a:pt x="637032" y="0"/>
                  </a:lnTo>
                  <a:lnTo>
                    <a:pt x="0" y="0"/>
                  </a:lnTo>
                  <a:lnTo>
                    <a:pt x="0" y="251460"/>
                  </a:lnTo>
                  <a:close/>
                </a:path>
              </a:pathLst>
            </a:custGeom>
            <a:ln w="2895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5057" y="2689098"/>
              <a:ext cx="1473835" cy="901065"/>
            </a:xfrm>
            <a:custGeom>
              <a:avLst/>
              <a:gdLst/>
              <a:ahLst/>
              <a:cxnLst/>
              <a:rect l="l" t="t" r="r" b="b"/>
              <a:pathLst>
                <a:path w="1473835" h="901064">
                  <a:moveTo>
                    <a:pt x="81786" y="32649"/>
                  </a:moveTo>
                  <a:lnTo>
                    <a:pt x="66781" y="57410"/>
                  </a:lnTo>
                  <a:lnTo>
                    <a:pt x="1458848" y="901064"/>
                  </a:lnTo>
                  <a:lnTo>
                    <a:pt x="1473835" y="876300"/>
                  </a:lnTo>
                  <a:lnTo>
                    <a:pt x="81786" y="32649"/>
                  </a:lnTo>
                  <a:close/>
                </a:path>
                <a:path w="1473835" h="901064">
                  <a:moveTo>
                    <a:pt x="0" y="0"/>
                  </a:moveTo>
                  <a:lnTo>
                    <a:pt x="51777" y="82168"/>
                  </a:lnTo>
                  <a:lnTo>
                    <a:pt x="66781" y="57410"/>
                  </a:lnTo>
                  <a:lnTo>
                    <a:pt x="54406" y="49911"/>
                  </a:lnTo>
                  <a:lnTo>
                    <a:pt x="69405" y="25146"/>
                  </a:lnTo>
                  <a:lnTo>
                    <a:pt x="86332" y="25146"/>
                  </a:lnTo>
                  <a:lnTo>
                    <a:pt x="96799" y="7874"/>
                  </a:lnTo>
                  <a:lnTo>
                    <a:pt x="0" y="0"/>
                  </a:lnTo>
                  <a:close/>
                </a:path>
                <a:path w="1473835" h="901064">
                  <a:moveTo>
                    <a:pt x="69405" y="25146"/>
                  </a:moveTo>
                  <a:lnTo>
                    <a:pt x="54406" y="49911"/>
                  </a:lnTo>
                  <a:lnTo>
                    <a:pt x="66781" y="57410"/>
                  </a:lnTo>
                  <a:lnTo>
                    <a:pt x="81786" y="32649"/>
                  </a:lnTo>
                  <a:lnTo>
                    <a:pt x="69405" y="25146"/>
                  </a:lnTo>
                  <a:close/>
                </a:path>
                <a:path w="1473835" h="901064">
                  <a:moveTo>
                    <a:pt x="86332" y="25146"/>
                  </a:moveTo>
                  <a:lnTo>
                    <a:pt x="69405" y="25146"/>
                  </a:lnTo>
                  <a:lnTo>
                    <a:pt x="81786" y="32649"/>
                  </a:lnTo>
                  <a:lnTo>
                    <a:pt x="86332" y="25146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60270" y="3352038"/>
              <a:ext cx="1879600" cy="1163320"/>
            </a:xfrm>
            <a:custGeom>
              <a:avLst/>
              <a:gdLst/>
              <a:ahLst/>
              <a:cxnLst/>
              <a:rect l="l" t="t" r="r" b="b"/>
              <a:pathLst>
                <a:path w="1879600" h="1163320">
                  <a:moveTo>
                    <a:pt x="0" y="581406"/>
                  </a:moveTo>
                  <a:lnTo>
                    <a:pt x="7319" y="508484"/>
                  </a:lnTo>
                  <a:lnTo>
                    <a:pt x="28693" y="438263"/>
                  </a:lnTo>
                  <a:lnTo>
                    <a:pt x="63239" y="371288"/>
                  </a:lnTo>
                  <a:lnTo>
                    <a:pt x="85176" y="339188"/>
                  </a:lnTo>
                  <a:lnTo>
                    <a:pt x="110077" y="308104"/>
                  </a:lnTo>
                  <a:lnTo>
                    <a:pt x="137831" y="278104"/>
                  </a:lnTo>
                  <a:lnTo>
                    <a:pt x="168328" y="249256"/>
                  </a:lnTo>
                  <a:lnTo>
                    <a:pt x="201458" y="221628"/>
                  </a:lnTo>
                  <a:lnTo>
                    <a:pt x="237111" y="195289"/>
                  </a:lnTo>
                  <a:lnTo>
                    <a:pt x="275177" y="170307"/>
                  </a:lnTo>
                  <a:lnTo>
                    <a:pt x="315546" y="146749"/>
                  </a:lnTo>
                  <a:lnTo>
                    <a:pt x="358107" y="124684"/>
                  </a:lnTo>
                  <a:lnTo>
                    <a:pt x="402752" y="104181"/>
                  </a:lnTo>
                  <a:lnTo>
                    <a:pt x="449369" y="85306"/>
                  </a:lnTo>
                  <a:lnTo>
                    <a:pt x="497849" y="68129"/>
                  </a:lnTo>
                  <a:lnTo>
                    <a:pt x="548082" y="52718"/>
                  </a:lnTo>
                  <a:lnTo>
                    <a:pt x="599957" y="39140"/>
                  </a:lnTo>
                  <a:lnTo>
                    <a:pt x="653366" y="27465"/>
                  </a:lnTo>
                  <a:lnTo>
                    <a:pt x="708196" y="17759"/>
                  </a:lnTo>
                  <a:lnTo>
                    <a:pt x="764340" y="10091"/>
                  </a:lnTo>
                  <a:lnTo>
                    <a:pt x="821686" y="4530"/>
                  </a:lnTo>
                  <a:lnTo>
                    <a:pt x="880124" y="1144"/>
                  </a:lnTo>
                  <a:lnTo>
                    <a:pt x="939546" y="0"/>
                  </a:lnTo>
                  <a:lnTo>
                    <a:pt x="998967" y="1144"/>
                  </a:lnTo>
                  <a:lnTo>
                    <a:pt x="1057405" y="4530"/>
                  </a:lnTo>
                  <a:lnTo>
                    <a:pt x="1114751" y="10091"/>
                  </a:lnTo>
                  <a:lnTo>
                    <a:pt x="1170895" y="17759"/>
                  </a:lnTo>
                  <a:lnTo>
                    <a:pt x="1225725" y="27465"/>
                  </a:lnTo>
                  <a:lnTo>
                    <a:pt x="1279134" y="39140"/>
                  </a:lnTo>
                  <a:lnTo>
                    <a:pt x="1331009" y="52718"/>
                  </a:lnTo>
                  <a:lnTo>
                    <a:pt x="1381242" y="68129"/>
                  </a:lnTo>
                  <a:lnTo>
                    <a:pt x="1429722" y="85306"/>
                  </a:lnTo>
                  <a:lnTo>
                    <a:pt x="1476339" y="104181"/>
                  </a:lnTo>
                  <a:lnTo>
                    <a:pt x="1520984" y="124684"/>
                  </a:lnTo>
                  <a:lnTo>
                    <a:pt x="1563545" y="146749"/>
                  </a:lnTo>
                  <a:lnTo>
                    <a:pt x="1603914" y="170307"/>
                  </a:lnTo>
                  <a:lnTo>
                    <a:pt x="1641980" y="195289"/>
                  </a:lnTo>
                  <a:lnTo>
                    <a:pt x="1677633" y="221628"/>
                  </a:lnTo>
                  <a:lnTo>
                    <a:pt x="1710763" y="249256"/>
                  </a:lnTo>
                  <a:lnTo>
                    <a:pt x="1741260" y="278104"/>
                  </a:lnTo>
                  <a:lnTo>
                    <a:pt x="1769014" y="308104"/>
                  </a:lnTo>
                  <a:lnTo>
                    <a:pt x="1793915" y="339188"/>
                  </a:lnTo>
                  <a:lnTo>
                    <a:pt x="1815852" y="371288"/>
                  </a:lnTo>
                  <a:lnTo>
                    <a:pt x="1850398" y="438263"/>
                  </a:lnTo>
                  <a:lnTo>
                    <a:pt x="1871772" y="508484"/>
                  </a:lnTo>
                  <a:lnTo>
                    <a:pt x="1879092" y="581406"/>
                  </a:lnTo>
                  <a:lnTo>
                    <a:pt x="1877243" y="618170"/>
                  </a:lnTo>
                  <a:lnTo>
                    <a:pt x="1862787" y="689809"/>
                  </a:lnTo>
                  <a:lnTo>
                    <a:pt x="1834717" y="758475"/>
                  </a:lnTo>
                  <a:lnTo>
                    <a:pt x="1793915" y="823623"/>
                  </a:lnTo>
                  <a:lnTo>
                    <a:pt x="1769014" y="854707"/>
                  </a:lnTo>
                  <a:lnTo>
                    <a:pt x="1741260" y="884707"/>
                  </a:lnTo>
                  <a:lnTo>
                    <a:pt x="1710763" y="913555"/>
                  </a:lnTo>
                  <a:lnTo>
                    <a:pt x="1677633" y="941183"/>
                  </a:lnTo>
                  <a:lnTo>
                    <a:pt x="1641980" y="967522"/>
                  </a:lnTo>
                  <a:lnTo>
                    <a:pt x="1603914" y="992504"/>
                  </a:lnTo>
                  <a:lnTo>
                    <a:pt x="1563545" y="1016062"/>
                  </a:lnTo>
                  <a:lnTo>
                    <a:pt x="1520984" y="1038127"/>
                  </a:lnTo>
                  <a:lnTo>
                    <a:pt x="1476339" y="1058630"/>
                  </a:lnTo>
                  <a:lnTo>
                    <a:pt x="1429722" y="1077505"/>
                  </a:lnTo>
                  <a:lnTo>
                    <a:pt x="1381242" y="1094682"/>
                  </a:lnTo>
                  <a:lnTo>
                    <a:pt x="1331009" y="1110093"/>
                  </a:lnTo>
                  <a:lnTo>
                    <a:pt x="1279134" y="1123671"/>
                  </a:lnTo>
                  <a:lnTo>
                    <a:pt x="1225725" y="1135346"/>
                  </a:lnTo>
                  <a:lnTo>
                    <a:pt x="1170895" y="1145052"/>
                  </a:lnTo>
                  <a:lnTo>
                    <a:pt x="1114751" y="1152720"/>
                  </a:lnTo>
                  <a:lnTo>
                    <a:pt x="1057405" y="1158281"/>
                  </a:lnTo>
                  <a:lnTo>
                    <a:pt x="998967" y="1161667"/>
                  </a:lnTo>
                  <a:lnTo>
                    <a:pt x="939546" y="1162812"/>
                  </a:lnTo>
                  <a:lnTo>
                    <a:pt x="880124" y="1161667"/>
                  </a:lnTo>
                  <a:lnTo>
                    <a:pt x="821686" y="1158281"/>
                  </a:lnTo>
                  <a:lnTo>
                    <a:pt x="764340" y="1152720"/>
                  </a:lnTo>
                  <a:lnTo>
                    <a:pt x="708196" y="1145052"/>
                  </a:lnTo>
                  <a:lnTo>
                    <a:pt x="653366" y="1135346"/>
                  </a:lnTo>
                  <a:lnTo>
                    <a:pt x="599957" y="1123671"/>
                  </a:lnTo>
                  <a:lnTo>
                    <a:pt x="548082" y="1110093"/>
                  </a:lnTo>
                  <a:lnTo>
                    <a:pt x="497849" y="1094682"/>
                  </a:lnTo>
                  <a:lnTo>
                    <a:pt x="449369" y="1077505"/>
                  </a:lnTo>
                  <a:lnTo>
                    <a:pt x="402752" y="1058630"/>
                  </a:lnTo>
                  <a:lnTo>
                    <a:pt x="358107" y="1038127"/>
                  </a:lnTo>
                  <a:lnTo>
                    <a:pt x="315546" y="1016062"/>
                  </a:lnTo>
                  <a:lnTo>
                    <a:pt x="275177" y="992505"/>
                  </a:lnTo>
                  <a:lnTo>
                    <a:pt x="237111" y="967522"/>
                  </a:lnTo>
                  <a:lnTo>
                    <a:pt x="201458" y="941183"/>
                  </a:lnTo>
                  <a:lnTo>
                    <a:pt x="168328" y="913555"/>
                  </a:lnTo>
                  <a:lnTo>
                    <a:pt x="137831" y="884707"/>
                  </a:lnTo>
                  <a:lnTo>
                    <a:pt x="110077" y="854707"/>
                  </a:lnTo>
                  <a:lnTo>
                    <a:pt x="85176" y="823623"/>
                  </a:lnTo>
                  <a:lnTo>
                    <a:pt x="63239" y="791523"/>
                  </a:lnTo>
                  <a:lnTo>
                    <a:pt x="28693" y="724548"/>
                  </a:lnTo>
                  <a:lnTo>
                    <a:pt x="7319" y="654327"/>
                  </a:lnTo>
                  <a:lnTo>
                    <a:pt x="0" y="581406"/>
                  </a:lnTo>
                  <a:close/>
                </a:path>
              </a:pathLst>
            </a:custGeom>
            <a:ln w="2895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03475" y="3606545"/>
            <a:ext cx="1475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3A3838"/>
                </a:solidFill>
                <a:latin typeface="Arial"/>
                <a:cs typeface="Arial"/>
              </a:rPr>
              <a:t>Вставляем скомплектованные </a:t>
            </a:r>
            <a:r>
              <a:rPr sz="1200" b="1" dirty="0">
                <a:solidFill>
                  <a:srgbClr val="3A3838"/>
                </a:solidFill>
                <a:latin typeface="Arial"/>
                <a:cs typeface="Arial"/>
              </a:rPr>
              <a:t>ЭМ</a:t>
            </a:r>
            <a:r>
              <a:rPr sz="1200" b="1" spc="-3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A3838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3A3838"/>
                </a:solidFill>
                <a:latin typeface="Arial"/>
                <a:cs typeface="Arial"/>
              </a:rPr>
              <a:t>формы</a:t>
            </a:r>
            <a:r>
              <a:rPr sz="1200" b="1" spc="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3A3838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0071" y="973823"/>
            <a:ext cx="6086868" cy="342596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9833609" y="1882901"/>
            <a:ext cx="1805939" cy="1323340"/>
          </a:xfrm>
          <a:prstGeom prst="rect">
            <a:avLst/>
          </a:prstGeom>
          <a:ln w="28955">
            <a:solidFill>
              <a:srgbClr val="FF0000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147320" marR="139700" algn="ctr">
              <a:lnSpc>
                <a:spcPct val="100000"/>
              </a:lnSpc>
              <a:spcBef>
                <a:spcPts val="470"/>
              </a:spcBef>
            </a:pPr>
            <a:r>
              <a:rPr sz="1100" b="1" dirty="0">
                <a:solidFill>
                  <a:srgbClr val="3A3838"/>
                </a:solidFill>
                <a:latin typeface="Arial"/>
                <a:cs typeface="Arial"/>
              </a:rPr>
              <a:t>Если</a:t>
            </a:r>
            <a:r>
              <a:rPr sz="1100" b="1" spc="28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3A3838"/>
                </a:solidFill>
                <a:latin typeface="Arial"/>
                <a:cs typeface="Arial"/>
              </a:rPr>
              <a:t>по</a:t>
            </a:r>
            <a:r>
              <a:rPr sz="1100" b="1" spc="-3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3A3838"/>
                </a:solidFill>
                <a:latin typeface="Arial"/>
                <a:cs typeface="Arial"/>
              </a:rPr>
              <a:t>результатам сканирования</a:t>
            </a:r>
            <a:r>
              <a:rPr sz="1100" b="1" spc="3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3A3838"/>
                </a:solidFill>
                <a:latin typeface="Arial"/>
                <a:cs typeface="Arial"/>
              </a:rPr>
              <a:t>ЭМ </a:t>
            </a:r>
            <a:r>
              <a:rPr sz="1100" b="1" dirty="0">
                <a:solidFill>
                  <a:srgbClr val="3A3838"/>
                </a:solidFill>
                <a:latin typeface="Arial"/>
                <a:cs typeface="Arial"/>
              </a:rPr>
              <a:t>найдены</a:t>
            </a:r>
            <a:r>
              <a:rPr sz="1100" b="1" spc="-6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3A3838"/>
                </a:solidFill>
                <a:latin typeface="Arial"/>
                <a:cs typeface="Arial"/>
              </a:rPr>
              <a:t>особые </a:t>
            </a:r>
            <a:r>
              <a:rPr sz="1100" b="1" dirty="0">
                <a:solidFill>
                  <a:srgbClr val="3A3838"/>
                </a:solidFill>
                <a:latin typeface="Arial"/>
                <a:cs typeface="Arial"/>
              </a:rPr>
              <a:t>ситуации</a:t>
            </a:r>
            <a:r>
              <a:rPr sz="1100" b="1" spc="-5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3A3838"/>
                </a:solidFill>
                <a:latin typeface="Arial"/>
                <a:cs typeface="Arial"/>
              </a:rPr>
              <a:t>(выделено </a:t>
            </a:r>
            <a:r>
              <a:rPr sz="1100" b="1" dirty="0">
                <a:solidFill>
                  <a:srgbClr val="3A3838"/>
                </a:solidFill>
                <a:latin typeface="Arial"/>
                <a:cs typeface="Arial"/>
              </a:rPr>
              <a:t>красным</a:t>
            </a:r>
            <a:r>
              <a:rPr sz="1100" b="1" spc="-5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3A3838"/>
                </a:solidFill>
                <a:latin typeface="Arial"/>
                <a:cs typeface="Arial"/>
              </a:rPr>
              <a:t>шрифтом), </a:t>
            </a:r>
            <a:r>
              <a:rPr sz="1100" b="1" dirty="0">
                <a:solidFill>
                  <a:srgbClr val="3A3838"/>
                </a:solidFill>
                <a:latin typeface="Arial"/>
                <a:cs typeface="Arial"/>
              </a:rPr>
              <a:t>нажинаем</a:t>
            </a:r>
            <a:r>
              <a:rPr sz="1100" b="1" spc="-6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3A3838"/>
                </a:solidFill>
                <a:latin typeface="Arial"/>
                <a:cs typeface="Arial"/>
              </a:rPr>
              <a:t>кнопку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solidFill>
                  <a:srgbClr val="3A3838"/>
                </a:solidFill>
                <a:latin typeface="Arial"/>
                <a:cs typeface="Arial"/>
              </a:rPr>
              <a:t>«Просмотреть</a:t>
            </a:r>
            <a:r>
              <a:rPr sz="1100" b="1" spc="-7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3A3838"/>
                </a:solidFill>
                <a:latin typeface="Arial"/>
                <a:cs typeface="Arial"/>
              </a:rPr>
              <a:t>бланки»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043416" y="3217164"/>
            <a:ext cx="1561465" cy="256540"/>
            <a:chOff x="9043416" y="3217164"/>
            <a:chExt cx="1561465" cy="256540"/>
          </a:xfrm>
        </p:grpSpPr>
        <p:sp>
          <p:nvSpPr>
            <p:cNvPr id="18" name="object 18"/>
            <p:cNvSpPr/>
            <p:nvPr/>
          </p:nvSpPr>
          <p:spPr>
            <a:xfrm>
              <a:off x="9057894" y="3231642"/>
              <a:ext cx="629920" cy="227329"/>
            </a:xfrm>
            <a:custGeom>
              <a:avLst/>
              <a:gdLst/>
              <a:ahLst/>
              <a:cxnLst/>
              <a:rect l="l" t="t" r="r" b="b"/>
              <a:pathLst>
                <a:path w="629920" h="227329">
                  <a:moveTo>
                    <a:pt x="0" y="227075"/>
                  </a:moveTo>
                  <a:lnTo>
                    <a:pt x="629411" y="227075"/>
                  </a:lnTo>
                  <a:lnTo>
                    <a:pt x="629411" y="0"/>
                  </a:lnTo>
                  <a:lnTo>
                    <a:pt x="0" y="0"/>
                  </a:lnTo>
                  <a:lnTo>
                    <a:pt x="0" y="227075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87306" y="3217545"/>
              <a:ext cx="917575" cy="238760"/>
            </a:xfrm>
            <a:custGeom>
              <a:avLst/>
              <a:gdLst/>
              <a:ahLst/>
              <a:cxnLst/>
              <a:rect l="l" t="t" r="r" b="b"/>
              <a:pathLst>
                <a:path w="917575" h="238760">
                  <a:moveTo>
                    <a:pt x="75565" y="153542"/>
                  </a:moveTo>
                  <a:lnTo>
                    <a:pt x="0" y="214502"/>
                  </a:lnTo>
                  <a:lnTo>
                    <a:pt x="94107" y="238378"/>
                  </a:lnTo>
                  <a:lnTo>
                    <a:pt x="88611" y="213232"/>
                  </a:lnTo>
                  <a:lnTo>
                    <a:pt x="73787" y="213232"/>
                  </a:lnTo>
                  <a:lnTo>
                    <a:pt x="67564" y="184912"/>
                  </a:lnTo>
                  <a:lnTo>
                    <a:pt x="81742" y="181804"/>
                  </a:lnTo>
                  <a:lnTo>
                    <a:pt x="75565" y="153542"/>
                  </a:lnTo>
                  <a:close/>
                </a:path>
                <a:path w="917575" h="238760">
                  <a:moveTo>
                    <a:pt x="81742" y="181804"/>
                  </a:moveTo>
                  <a:lnTo>
                    <a:pt x="67564" y="184912"/>
                  </a:lnTo>
                  <a:lnTo>
                    <a:pt x="73787" y="213232"/>
                  </a:lnTo>
                  <a:lnTo>
                    <a:pt x="87932" y="210130"/>
                  </a:lnTo>
                  <a:lnTo>
                    <a:pt x="81742" y="181804"/>
                  </a:lnTo>
                  <a:close/>
                </a:path>
                <a:path w="917575" h="238760">
                  <a:moveTo>
                    <a:pt x="87932" y="210130"/>
                  </a:moveTo>
                  <a:lnTo>
                    <a:pt x="73787" y="213232"/>
                  </a:lnTo>
                  <a:lnTo>
                    <a:pt x="88611" y="213232"/>
                  </a:lnTo>
                  <a:lnTo>
                    <a:pt x="87932" y="210130"/>
                  </a:lnTo>
                  <a:close/>
                </a:path>
                <a:path w="917575" h="238760">
                  <a:moveTo>
                    <a:pt x="911351" y="0"/>
                  </a:moveTo>
                  <a:lnTo>
                    <a:pt x="81742" y="181804"/>
                  </a:lnTo>
                  <a:lnTo>
                    <a:pt x="87932" y="210130"/>
                  </a:lnTo>
                  <a:lnTo>
                    <a:pt x="917448" y="28193"/>
                  </a:lnTo>
                  <a:lnTo>
                    <a:pt x="9113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945504" y="4499229"/>
            <a:ext cx="2178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III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21" name="object 21"/>
          <p:cNvSpPr txBox="1"/>
          <p:nvPr/>
        </p:nvSpPr>
        <p:spPr>
          <a:xfrm>
            <a:off x="5948934" y="5102174"/>
            <a:ext cx="2425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IV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92088" y="4489450"/>
            <a:ext cx="5699125" cy="180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Воспользуйтесь фильтром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«Показать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»</a:t>
            </a:r>
            <a:r>
              <a:rPr sz="1400" spc="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4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просмотра</a:t>
            </a:r>
            <a:r>
              <a:rPr sz="14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изображений бланков,</a:t>
            </a:r>
            <a:r>
              <a:rPr sz="1400" spc="-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i="1" dirty="0">
                <a:solidFill>
                  <a:srgbClr val="00AF50"/>
                </a:solidFill>
                <a:latin typeface="Arial"/>
                <a:cs typeface="Arial"/>
              </a:rPr>
              <a:t>в</a:t>
            </a:r>
            <a:r>
              <a:rPr sz="1400" i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AF50"/>
                </a:solidFill>
                <a:latin typeface="Arial"/>
                <a:cs typeface="Arial"/>
              </a:rPr>
              <a:t>том</a:t>
            </a:r>
            <a:r>
              <a:rPr sz="1400" i="1" spc="-1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AF50"/>
                </a:solidFill>
                <a:latin typeface="Arial"/>
                <a:cs typeface="Arial"/>
              </a:rPr>
              <a:t>числе</a:t>
            </a:r>
            <a:r>
              <a:rPr sz="1400" i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AF50"/>
                </a:solidFill>
                <a:latin typeface="Arial"/>
                <a:cs typeface="Arial"/>
              </a:rPr>
              <a:t>в</a:t>
            </a:r>
            <a:r>
              <a:rPr sz="1400" i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AF50"/>
                </a:solidFill>
                <a:latin typeface="Arial"/>
                <a:cs typeface="Arial"/>
              </a:rPr>
              <a:t>случае</a:t>
            </a:r>
            <a:r>
              <a:rPr sz="1400" i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AF50"/>
                </a:solidFill>
                <a:latin typeface="Arial"/>
                <a:cs typeface="Arial"/>
              </a:rPr>
              <a:t>выявления</a:t>
            </a:r>
            <a:r>
              <a:rPr sz="1400" i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AF50"/>
                </a:solidFill>
                <a:latin typeface="Arial"/>
                <a:cs typeface="Arial"/>
              </a:rPr>
              <a:t>особых</a:t>
            </a:r>
            <a:r>
              <a:rPr sz="1400" i="1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AF50"/>
                </a:solidFill>
                <a:latin typeface="Arial"/>
                <a:cs typeface="Arial"/>
              </a:rPr>
              <a:t>ситуаций</a:t>
            </a:r>
            <a:endParaRPr sz="1400">
              <a:latin typeface="Arial"/>
              <a:cs typeface="Arial"/>
            </a:endParaRPr>
          </a:p>
          <a:p>
            <a:pPr marL="12700" marR="188595">
              <a:lnSpc>
                <a:spcPct val="100000"/>
              </a:lnSpc>
              <a:spcBef>
                <a:spcPts val="1035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«Перейти</a:t>
            </a:r>
            <a:r>
              <a:rPr sz="14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sz="14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экспорту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»</a:t>
            </a:r>
            <a:r>
              <a:rPr sz="14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завершения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сканирования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проверки корректности</a:t>
            </a:r>
            <a:r>
              <a:rPr sz="140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данных</a:t>
            </a:r>
            <a:r>
              <a:rPr sz="14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(пользуйтесь</a:t>
            </a:r>
            <a:r>
              <a:rPr sz="1400" i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панелью</a:t>
            </a:r>
            <a:r>
              <a:rPr sz="1400" i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инструментов</a:t>
            </a:r>
            <a:r>
              <a:rPr sz="1400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spc="-25" dirty="0">
                <a:solidFill>
                  <a:srgbClr val="001F5F"/>
                </a:solidFill>
                <a:latin typeface="Arial"/>
                <a:cs typeface="Arial"/>
              </a:rPr>
              <a:t>для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работы</a:t>
            </a:r>
            <a:r>
              <a:rPr sz="1400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001F5F"/>
                </a:solidFill>
                <a:latin typeface="Arial"/>
                <a:cs typeface="Arial"/>
              </a:rPr>
              <a:t> изображениями)</a:t>
            </a:r>
            <a:endParaRPr sz="1400">
              <a:latin typeface="Arial"/>
              <a:cs typeface="Arial"/>
            </a:endParaRPr>
          </a:p>
          <a:p>
            <a:pPr marL="1127760" indent="-171450">
              <a:lnSpc>
                <a:spcPct val="100000"/>
              </a:lnSpc>
              <a:spcBef>
                <a:spcPts val="985"/>
              </a:spcBef>
              <a:buClr>
                <a:srgbClr val="00AF50"/>
              </a:buClr>
              <a:buChar char="►"/>
              <a:tabLst>
                <a:tab pos="1127760" algn="l"/>
              </a:tabLst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Данные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00AF50"/>
                </a:solidFill>
                <a:latin typeface="Arial"/>
                <a:cs typeface="Arial"/>
              </a:rPr>
              <a:t>корректны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переход</a:t>
            </a:r>
            <a:r>
              <a:rPr sz="12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2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страницу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«Экспорт</a:t>
            </a:r>
            <a:r>
              <a:rPr sz="12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1F5F"/>
                </a:solidFill>
                <a:latin typeface="Arial"/>
                <a:cs typeface="Arial"/>
              </a:rPr>
              <a:t>данных»</a:t>
            </a:r>
            <a:endParaRPr sz="1200">
              <a:latin typeface="Arial"/>
              <a:cs typeface="Arial"/>
            </a:endParaRPr>
          </a:p>
          <a:p>
            <a:pPr marL="1127760" indent="-171450">
              <a:lnSpc>
                <a:spcPct val="100000"/>
              </a:lnSpc>
              <a:spcBef>
                <a:spcPts val="720"/>
              </a:spcBef>
              <a:buClr>
                <a:srgbClr val="00AF50"/>
              </a:buClr>
              <a:buChar char="►"/>
              <a:tabLst>
                <a:tab pos="1127760" algn="l"/>
              </a:tabLst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Данные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00AF50"/>
                </a:solidFill>
                <a:latin typeface="Arial"/>
                <a:cs typeface="Arial"/>
              </a:rPr>
              <a:t>некорректны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открывается</a:t>
            </a:r>
            <a:r>
              <a:rPr sz="12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окно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«Особые</a:t>
            </a:r>
            <a:r>
              <a:rPr sz="12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1F5F"/>
                </a:solidFill>
                <a:latin typeface="Arial"/>
                <a:cs typeface="Arial"/>
              </a:rPr>
              <a:t>ситуации»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966" rIns="0" bIns="0" rtlCol="0">
            <a:spAutoFit/>
          </a:bodyPr>
          <a:lstStyle/>
          <a:p>
            <a:pPr marL="40894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52525"/>
                </a:solidFill>
              </a:rPr>
              <a:t>Сканирование</a:t>
            </a:r>
            <a:r>
              <a:rPr spc="-8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экзаменационных</a:t>
            </a:r>
            <a:r>
              <a:rPr spc="-8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материалов</a:t>
            </a:r>
            <a:r>
              <a:rPr spc="-6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9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80059" y="1164336"/>
            <a:ext cx="5640705" cy="3150235"/>
            <a:chOff x="480059" y="1164336"/>
            <a:chExt cx="5640705" cy="31502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059" y="1164336"/>
              <a:ext cx="5640324" cy="31501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57577" y="1596390"/>
              <a:ext cx="3973195" cy="375285"/>
            </a:xfrm>
            <a:custGeom>
              <a:avLst/>
              <a:gdLst/>
              <a:ahLst/>
              <a:cxnLst/>
              <a:rect l="l" t="t" r="r" b="b"/>
              <a:pathLst>
                <a:path w="3973195" h="375285">
                  <a:moveTo>
                    <a:pt x="0" y="187451"/>
                  </a:moveTo>
                  <a:lnTo>
                    <a:pt x="24762" y="157776"/>
                  </a:lnTo>
                  <a:lnTo>
                    <a:pt x="74382" y="136467"/>
                  </a:lnTo>
                  <a:lnTo>
                    <a:pt x="121356" y="122798"/>
                  </a:lnTo>
                  <a:lnTo>
                    <a:pt x="178892" y="109609"/>
                  </a:lnTo>
                  <a:lnTo>
                    <a:pt x="246515" y="96947"/>
                  </a:lnTo>
                  <a:lnTo>
                    <a:pt x="323750" y="84855"/>
                  </a:lnTo>
                  <a:lnTo>
                    <a:pt x="365824" y="79037"/>
                  </a:lnTo>
                  <a:lnTo>
                    <a:pt x="410122" y="73379"/>
                  </a:lnTo>
                  <a:lnTo>
                    <a:pt x="456587" y="67885"/>
                  </a:lnTo>
                  <a:lnTo>
                    <a:pt x="505158" y="62563"/>
                  </a:lnTo>
                  <a:lnTo>
                    <a:pt x="555776" y="57416"/>
                  </a:lnTo>
                  <a:lnTo>
                    <a:pt x="608382" y="52452"/>
                  </a:lnTo>
                  <a:lnTo>
                    <a:pt x="662916" y="47675"/>
                  </a:lnTo>
                  <a:lnTo>
                    <a:pt x="719319" y="43091"/>
                  </a:lnTo>
                  <a:lnTo>
                    <a:pt x="777532" y="38706"/>
                  </a:lnTo>
                  <a:lnTo>
                    <a:pt x="837495" y="34526"/>
                  </a:lnTo>
                  <a:lnTo>
                    <a:pt x="899149" y="30555"/>
                  </a:lnTo>
                  <a:lnTo>
                    <a:pt x="962435" y="26800"/>
                  </a:lnTo>
                  <a:lnTo>
                    <a:pt x="1027293" y="23266"/>
                  </a:lnTo>
                  <a:lnTo>
                    <a:pt x="1093664" y="19959"/>
                  </a:lnTo>
                  <a:lnTo>
                    <a:pt x="1161489" y="16884"/>
                  </a:lnTo>
                  <a:lnTo>
                    <a:pt x="1230708" y="14047"/>
                  </a:lnTo>
                  <a:lnTo>
                    <a:pt x="1301263" y="11454"/>
                  </a:lnTo>
                  <a:lnTo>
                    <a:pt x="1373092" y="9109"/>
                  </a:lnTo>
                  <a:lnTo>
                    <a:pt x="1446138" y="7020"/>
                  </a:lnTo>
                  <a:lnTo>
                    <a:pt x="1520342" y="5191"/>
                  </a:lnTo>
                  <a:lnTo>
                    <a:pt x="1595642" y="3628"/>
                  </a:lnTo>
                  <a:lnTo>
                    <a:pt x="1671981" y="2337"/>
                  </a:lnTo>
                  <a:lnTo>
                    <a:pt x="1749299" y="1323"/>
                  </a:lnTo>
                  <a:lnTo>
                    <a:pt x="1827537" y="591"/>
                  </a:lnTo>
                  <a:lnTo>
                    <a:pt x="1906635" y="148"/>
                  </a:lnTo>
                  <a:lnTo>
                    <a:pt x="1986534" y="0"/>
                  </a:lnTo>
                  <a:lnTo>
                    <a:pt x="2066432" y="148"/>
                  </a:lnTo>
                  <a:lnTo>
                    <a:pt x="2145530" y="591"/>
                  </a:lnTo>
                  <a:lnTo>
                    <a:pt x="2223768" y="1323"/>
                  </a:lnTo>
                  <a:lnTo>
                    <a:pt x="2301086" y="2337"/>
                  </a:lnTo>
                  <a:lnTo>
                    <a:pt x="2377425" y="3628"/>
                  </a:lnTo>
                  <a:lnTo>
                    <a:pt x="2452725" y="5191"/>
                  </a:lnTo>
                  <a:lnTo>
                    <a:pt x="2526929" y="7020"/>
                  </a:lnTo>
                  <a:lnTo>
                    <a:pt x="2599975" y="9109"/>
                  </a:lnTo>
                  <a:lnTo>
                    <a:pt x="2671804" y="11454"/>
                  </a:lnTo>
                  <a:lnTo>
                    <a:pt x="2742359" y="14047"/>
                  </a:lnTo>
                  <a:lnTo>
                    <a:pt x="2811578" y="16884"/>
                  </a:lnTo>
                  <a:lnTo>
                    <a:pt x="2879403" y="19959"/>
                  </a:lnTo>
                  <a:lnTo>
                    <a:pt x="2945774" y="23266"/>
                  </a:lnTo>
                  <a:lnTo>
                    <a:pt x="3010632" y="26800"/>
                  </a:lnTo>
                  <a:lnTo>
                    <a:pt x="3073918" y="30555"/>
                  </a:lnTo>
                  <a:lnTo>
                    <a:pt x="3135572" y="34526"/>
                  </a:lnTo>
                  <a:lnTo>
                    <a:pt x="3195535" y="38706"/>
                  </a:lnTo>
                  <a:lnTo>
                    <a:pt x="3253748" y="43091"/>
                  </a:lnTo>
                  <a:lnTo>
                    <a:pt x="3310151" y="47675"/>
                  </a:lnTo>
                  <a:lnTo>
                    <a:pt x="3364685" y="52452"/>
                  </a:lnTo>
                  <a:lnTo>
                    <a:pt x="3417291" y="57416"/>
                  </a:lnTo>
                  <a:lnTo>
                    <a:pt x="3467909" y="62563"/>
                  </a:lnTo>
                  <a:lnTo>
                    <a:pt x="3516480" y="67885"/>
                  </a:lnTo>
                  <a:lnTo>
                    <a:pt x="3562945" y="73379"/>
                  </a:lnTo>
                  <a:lnTo>
                    <a:pt x="3607243" y="79037"/>
                  </a:lnTo>
                  <a:lnTo>
                    <a:pt x="3649317" y="84855"/>
                  </a:lnTo>
                  <a:lnTo>
                    <a:pt x="3689107" y="90827"/>
                  </a:lnTo>
                  <a:lnTo>
                    <a:pt x="3761595" y="103210"/>
                  </a:lnTo>
                  <a:lnTo>
                    <a:pt x="3824234" y="116141"/>
                  </a:lnTo>
                  <a:lnTo>
                    <a:pt x="3876548" y="129575"/>
                  </a:lnTo>
                  <a:lnTo>
                    <a:pt x="3918063" y="143469"/>
                  </a:lnTo>
                  <a:lnTo>
                    <a:pt x="3959049" y="165070"/>
                  </a:lnTo>
                  <a:lnTo>
                    <a:pt x="3973068" y="187451"/>
                  </a:lnTo>
                  <a:lnTo>
                    <a:pt x="3971490" y="194989"/>
                  </a:lnTo>
                  <a:lnTo>
                    <a:pt x="3934623" y="224330"/>
                  </a:lnTo>
                  <a:lnTo>
                    <a:pt x="3898685" y="238436"/>
                  </a:lnTo>
                  <a:lnTo>
                    <a:pt x="3851711" y="252105"/>
                  </a:lnTo>
                  <a:lnTo>
                    <a:pt x="3794175" y="265294"/>
                  </a:lnTo>
                  <a:lnTo>
                    <a:pt x="3726552" y="277956"/>
                  </a:lnTo>
                  <a:lnTo>
                    <a:pt x="3649317" y="290048"/>
                  </a:lnTo>
                  <a:lnTo>
                    <a:pt x="3607243" y="295866"/>
                  </a:lnTo>
                  <a:lnTo>
                    <a:pt x="3562945" y="301524"/>
                  </a:lnTo>
                  <a:lnTo>
                    <a:pt x="3516480" y="307018"/>
                  </a:lnTo>
                  <a:lnTo>
                    <a:pt x="3467909" y="312340"/>
                  </a:lnTo>
                  <a:lnTo>
                    <a:pt x="3417291" y="317487"/>
                  </a:lnTo>
                  <a:lnTo>
                    <a:pt x="3364685" y="322451"/>
                  </a:lnTo>
                  <a:lnTo>
                    <a:pt x="3310151" y="327228"/>
                  </a:lnTo>
                  <a:lnTo>
                    <a:pt x="3253748" y="331812"/>
                  </a:lnTo>
                  <a:lnTo>
                    <a:pt x="3195535" y="336197"/>
                  </a:lnTo>
                  <a:lnTo>
                    <a:pt x="3135572" y="340377"/>
                  </a:lnTo>
                  <a:lnTo>
                    <a:pt x="3073918" y="344348"/>
                  </a:lnTo>
                  <a:lnTo>
                    <a:pt x="3010632" y="348103"/>
                  </a:lnTo>
                  <a:lnTo>
                    <a:pt x="2945774" y="351637"/>
                  </a:lnTo>
                  <a:lnTo>
                    <a:pt x="2879403" y="354944"/>
                  </a:lnTo>
                  <a:lnTo>
                    <a:pt x="2811578" y="358019"/>
                  </a:lnTo>
                  <a:lnTo>
                    <a:pt x="2742359" y="360856"/>
                  </a:lnTo>
                  <a:lnTo>
                    <a:pt x="2671804" y="363449"/>
                  </a:lnTo>
                  <a:lnTo>
                    <a:pt x="2599975" y="365794"/>
                  </a:lnTo>
                  <a:lnTo>
                    <a:pt x="2526929" y="367883"/>
                  </a:lnTo>
                  <a:lnTo>
                    <a:pt x="2452725" y="369712"/>
                  </a:lnTo>
                  <a:lnTo>
                    <a:pt x="2377425" y="371275"/>
                  </a:lnTo>
                  <a:lnTo>
                    <a:pt x="2301086" y="372566"/>
                  </a:lnTo>
                  <a:lnTo>
                    <a:pt x="2223768" y="373580"/>
                  </a:lnTo>
                  <a:lnTo>
                    <a:pt x="2145530" y="374312"/>
                  </a:lnTo>
                  <a:lnTo>
                    <a:pt x="2066432" y="374755"/>
                  </a:lnTo>
                  <a:lnTo>
                    <a:pt x="1986534" y="374904"/>
                  </a:lnTo>
                  <a:lnTo>
                    <a:pt x="1906635" y="374755"/>
                  </a:lnTo>
                  <a:lnTo>
                    <a:pt x="1827537" y="374312"/>
                  </a:lnTo>
                  <a:lnTo>
                    <a:pt x="1749299" y="373580"/>
                  </a:lnTo>
                  <a:lnTo>
                    <a:pt x="1671981" y="372566"/>
                  </a:lnTo>
                  <a:lnTo>
                    <a:pt x="1595642" y="371275"/>
                  </a:lnTo>
                  <a:lnTo>
                    <a:pt x="1520342" y="369712"/>
                  </a:lnTo>
                  <a:lnTo>
                    <a:pt x="1446138" y="367883"/>
                  </a:lnTo>
                  <a:lnTo>
                    <a:pt x="1373092" y="365794"/>
                  </a:lnTo>
                  <a:lnTo>
                    <a:pt x="1301263" y="363449"/>
                  </a:lnTo>
                  <a:lnTo>
                    <a:pt x="1230708" y="360856"/>
                  </a:lnTo>
                  <a:lnTo>
                    <a:pt x="1161489" y="358019"/>
                  </a:lnTo>
                  <a:lnTo>
                    <a:pt x="1093664" y="354944"/>
                  </a:lnTo>
                  <a:lnTo>
                    <a:pt x="1027293" y="351637"/>
                  </a:lnTo>
                  <a:lnTo>
                    <a:pt x="962435" y="348103"/>
                  </a:lnTo>
                  <a:lnTo>
                    <a:pt x="899149" y="344348"/>
                  </a:lnTo>
                  <a:lnTo>
                    <a:pt x="837495" y="340377"/>
                  </a:lnTo>
                  <a:lnTo>
                    <a:pt x="777532" y="336197"/>
                  </a:lnTo>
                  <a:lnTo>
                    <a:pt x="719319" y="331812"/>
                  </a:lnTo>
                  <a:lnTo>
                    <a:pt x="662916" y="327228"/>
                  </a:lnTo>
                  <a:lnTo>
                    <a:pt x="608382" y="322451"/>
                  </a:lnTo>
                  <a:lnTo>
                    <a:pt x="555776" y="317487"/>
                  </a:lnTo>
                  <a:lnTo>
                    <a:pt x="505158" y="312340"/>
                  </a:lnTo>
                  <a:lnTo>
                    <a:pt x="456587" y="307018"/>
                  </a:lnTo>
                  <a:lnTo>
                    <a:pt x="410122" y="301524"/>
                  </a:lnTo>
                  <a:lnTo>
                    <a:pt x="365824" y="295866"/>
                  </a:lnTo>
                  <a:lnTo>
                    <a:pt x="323750" y="290048"/>
                  </a:lnTo>
                  <a:lnTo>
                    <a:pt x="283960" y="284076"/>
                  </a:lnTo>
                  <a:lnTo>
                    <a:pt x="211472" y="271693"/>
                  </a:lnTo>
                  <a:lnTo>
                    <a:pt x="148833" y="258762"/>
                  </a:lnTo>
                  <a:lnTo>
                    <a:pt x="96519" y="245328"/>
                  </a:lnTo>
                  <a:lnTo>
                    <a:pt x="55004" y="231434"/>
                  </a:lnTo>
                  <a:lnTo>
                    <a:pt x="14018" y="209833"/>
                  </a:lnTo>
                  <a:lnTo>
                    <a:pt x="0" y="187451"/>
                  </a:lnTo>
                  <a:close/>
                </a:path>
              </a:pathLst>
            </a:custGeom>
            <a:ln w="2895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742945" y="1685290"/>
            <a:ext cx="22993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solidFill>
                  <a:srgbClr val="3A3838"/>
                </a:solidFill>
                <a:latin typeface="Arial"/>
                <a:cs typeface="Arial"/>
              </a:rPr>
              <a:t>Посмотреть</a:t>
            </a:r>
            <a:r>
              <a:rPr sz="1050" b="1" spc="-2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3A3838"/>
                </a:solidFill>
                <a:latin typeface="Arial"/>
                <a:cs typeface="Arial"/>
              </a:rPr>
              <a:t>отсканированные</a:t>
            </a:r>
            <a:r>
              <a:rPr sz="1050" b="1" spc="-3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050" b="1" spc="-25" dirty="0">
                <a:solidFill>
                  <a:srgbClr val="3A3838"/>
                </a:solidFill>
                <a:latin typeface="Arial"/>
                <a:cs typeface="Arial"/>
              </a:rPr>
              <a:t>ЭМ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10555" y="1897379"/>
            <a:ext cx="963294" cy="771525"/>
            <a:chOff x="5210555" y="1897379"/>
            <a:chExt cx="963294" cy="771525"/>
          </a:xfrm>
        </p:grpSpPr>
        <p:sp>
          <p:nvSpPr>
            <p:cNvPr id="8" name="object 8"/>
            <p:cNvSpPr/>
            <p:nvPr/>
          </p:nvSpPr>
          <p:spPr>
            <a:xfrm>
              <a:off x="5498083" y="1897506"/>
              <a:ext cx="516890" cy="102235"/>
            </a:xfrm>
            <a:custGeom>
              <a:avLst/>
              <a:gdLst/>
              <a:ahLst/>
              <a:cxnLst/>
              <a:rect l="l" t="t" r="r" b="b"/>
              <a:pathLst>
                <a:path w="516889" h="102235">
                  <a:moveTo>
                    <a:pt x="439851" y="73752"/>
                  </a:moveTo>
                  <a:lnTo>
                    <a:pt x="436371" y="101726"/>
                  </a:lnTo>
                  <a:lnTo>
                    <a:pt x="511020" y="75310"/>
                  </a:lnTo>
                  <a:lnTo>
                    <a:pt x="452500" y="75310"/>
                  </a:lnTo>
                  <a:lnTo>
                    <a:pt x="439851" y="73752"/>
                  </a:lnTo>
                  <a:close/>
                </a:path>
                <a:path w="516889" h="102235">
                  <a:moveTo>
                    <a:pt x="442298" y="54074"/>
                  </a:moveTo>
                  <a:lnTo>
                    <a:pt x="439910" y="73278"/>
                  </a:lnTo>
                  <a:lnTo>
                    <a:pt x="439851" y="73752"/>
                  </a:lnTo>
                  <a:lnTo>
                    <a:pt x="452500" y="75310"/>
                  </a:lnTo>
                  <a:lnTo>
                    <a:pt x="454913" y="55625"/>
                  </a:lnTo>
                  <a:lnTo>
                    <a:pt x="442298" y="54074"/>
                  </a:lnTo>
                  <a:close/>
                </a:path>
                <a:path w="516889" h="102235">
                  <a:moveTo>
                    <a:pt x="445769" y="26162"/>
                  </a:moveTo>
                  <a:lnTo>
                    <a:pt x="442298" y="54074"/>
                  </a:lnTo>
                  <a:lnTo>
                    <a:pt x="454913" y="55625"/>
                  </a:lnTo>
                  <a:lnTo>
                    <a:pt x="452500" y="75310"/>
                  </a:lnTo>
                  <a:lnTo>
                    <a:pt x="511020" y="75310"/>
                  </a:lnTo>
                  <a:lnTo>
                    <a:pt x="516763" y="73278"/>
                  </a:lnTo>
                  <a:lnTo>
                    <a:pt x="445769" y="26162"/>
                  </a:lnTo>
                  <a:close/>
                </a:path>
                <a:path w="516889" h="102235">
                  <a:moveTo>
                    <a:pt x="2539" y="0"/>
                  </a:moveTo>
                  <a:lnTo>
                    <a:pt x="0" y="19557"/>
                  </a:lnTo>
                  <a:lnTo>
                    <a:pt x="439851" y="73752"/>
                  </a:lnTo>
                  <a:lnTo>
                    <a:pt x="442298" y="54074"/>
                  </a:lnTo>
                  <a:lnTo>
                    <a:pt x="2539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3223" y="1897379"/>
              <a:ext cx="190499" cy="2072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62955" y="2093985"/>
              <a:ext cx="375419" cy="37489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225033" y="1948433"/>
              <a:ext cx="668020" cy="706120"/>
            </a:xfrm>
            <a:custGeom>
              <a:avLst/>
              <a:gdLst/>
              <a:ahLst/>
              <a:cxnLst/>
              <a:rect l="l" t="t" r="r" b="b"/>
              <a:pathLst>
                <a:path w="668020" h="706119">
                  <a:moveTo>
                    <a:pt x="0" y="352805"/>
                  </a:moveTo>
                  <a:lnTo>
                    <a:pt x="3047" y="304938"/>
                  </a:lnTo>
                  <a:lnTo>
                    <a:pt x="11925" y="259027"/>
                  </a:lnTo>
                  <a:lnTo>
                    <a:pt x="26235" y="215491"/>
                  </a:lnTo>
                  <a:lnTo>
                    <a:pt x="45578" y="174751"/>
                  </a:lnTo>
                  <a:lnTo>
                    <a:pt x="69557" y="137230"/>
                  </a:lnTo>
                  <a:lnTo>
                    <a:pt x="97774" y="103346"/>
                  </a:lnTo>
                  <a:lnTo>
                    <a:pt x="129829" y="73521"/>
                  </a:lnTo>
                  <a:lnTo>
                    <a:pt x="165325" y="48175"/>
                  </a:lnTo>
                  <a:lnTo>
                    <a:pt x="203864" y="27729"/>
                  </a:lnTo>
                  <a:lnTo>
                    <a:pt x="245048" y="12604"/>
                  </a:lnTo>
                  <a:lnTo>
                    <a:pt x="288478" y="3221"/>
                  </a:lnTo>
                  <a:lnTo>
                    <a:pt x="333755" y="0"/>
                  </a:lnTo>
                  <a:lnTo>
                    <a:pt x="379033" y="3221"/>
                  </a:lnTo>
                  <a:lnTo>
                    <a:pt x="422463" y="12604"/>
                  </a:lnTo>
                  <a:lnTo>
                    <a:pt x="463647" y="27729"/>
                  </a:lnTo>
                  <a:lnTo>
                    <a:pt x="502186" y="48175"/>
                  </a:lnTo>
                  <a:lnTo>
                    <a:pt x="537682" y="73521"/>
                  </a:lnTo>
                  <a:lnTo>
                    <a:pt x="569737" y="103346"/>
                  </a:lnTo>
                  <a:lnTo>
                    <a:pt x="597954" y="137230"/>
                  </a:lnTo>
                  <a:lnTo>
                    <a:pt x="621933" y="174751"/>
                  </a:lnTo>
                  <a:lnTo>
                    <a:pt x="641276" y="215491"/>
                  </a:lnTo>
                  <a:lnTo>
                    <a:pt x="655586" y="259027"/>
                  </a:lnTo>
                  <a:lnTo>
                    <a:pt x="664464" y="304938"/>
                  </a:lnTo>
                  <a:lnTo>
                    <a:pt x="667512" y="352805"/>
                  </a:lnTo>
                  <a:lnTo>
                    <a:pt x="664464" y="400673"/>
                  </a:lnTo>
                  <a:lnTo>
                    <a:pt x="655586" y="446584"/>
                  </a:lnTo>
                  <a:lnTo>
                    <a:pt x="641276" y="490120"/>
                  </a:lnTo>
                  <a:lnTo>
                    <a:pt x="621933" y="530860"/>
                  </a:lnTo>
                  <a:lnTo>
                    <a:pt x="597954" y="568381"/>
                  </a:lnTo>
                  <a:lnTo>
                    <a:pt x="569737" y="602265"/>
                  </a:lnTo>
                  <a:lnTo>
                    <a:pt x="537682" y="632090"/>
                  </a:lnTo>
                  <a:lnTo>
                    <a:pt x="502186" y="657436"/>
                  </a:lnTo>
                  <a:lnTo>
                    <a:pt x="463647" y="677882"/>
                  </a:lnTo>
                  <a:lnTo>
                    <a:pt x="422463" y="693007"/>
                  </a:lnTo>
                  <a:lnTo>
                    <a:pt x="379033" y="702390"/>
                  </a:lnTo>
                  <a:lnTo>
                    <a:pt x="333755" y="705612"/>
                  </a:lnTo>
                  <a:lnTo>
                    <a:pt x="288478" y="702390"/>
                  </a:lnTo>
                  <a:lnTo>
                    <a:pt x="245048" y="693007"/>
                  </a:lnTo>
                  <a:lnTo>
                    <a:pt x="203864" y="677882"/>
                  </a:lnTo>
                  <a:lnTo>
                    <a:pt x="165325" y="657436"/>
                  </a:lnTo>
                  <a:lnTo>
                    <a:pt x="129829" y="632090"/>
                  </a:lnTo>
                  <a:lnTo>
                    <a:pt x="97774" y="602265"/>
                  </a:lnTo>
                  <a:lnTo>
                    <a:pt x="69557" y="568381"/>
                  </a:lnTo>
                  <a:lnTo>
                    <a:pt x="45578" y="530860"/>
                  </a:lnTo>
                  <a:lnTo>
                    <a:pt x="26235" y="490120"/>
                  </a:lnTo>
                  <a:lnTo>
                    <a:pt x="11925" y="446584"/>
                  </a:lnTo>
                  <a:lnTo>
                    <a:pt x="3047" y="400673"/>
                  </a:lnTo>
                  <a:lnTo>
                    <a:pt x="0" y="352805"/>
                  </a:lnTo>
                  <a:close/>
                </a:path>
              </a:pathLst>
            </a:custGeom>
            <a:ln w="2895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8913" y="2049398"/>
              <a:ext cx="235838" cy="116586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06334" y="1243664"/>
            <a:ext cx="5576286" cy="307686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32637" y="5473446"/>
            <a:ext cx="5001895" cy="524510"/>
          </a:xfrm>
          <a:prstGeom prst="rect">
            <a:avLst/>
          </a:prstGeom>
          <a:ln w="19811">
            <a:solidFill>
              <a:srgbClr val="00AFEF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509905">
              <a:lnSpc>
                <a:spcPct val="100000"/>
              </a:lnSpc>
              <a:spcBef>
                <a:spcPts val="325"/>
              </a:spcBef>
            </a:pPr>
            <a:r>
              <a:rPr sz="1400" b="1" spc="-10" dirty="0">
                <a:solidFill>
                  <a:srgbClr val="3A3838"/>
                </a:solidFill>
                <a:latin typeface="Arial"/>
                <a:cs typeface="Arial"/>
              </a:rPr>
              <a:t>«Продолжить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»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для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перехода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на</a:t>
            </a:r>
            <a:r>
              <a:rPr sz="14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страницу</a:t>
            </a:r>
            <a:r>
              <a:rPr sz="14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A3838"/>
                </a:solidFill>
                <a:latin typeface="Arial"/>
                <a:cs typeface="Arial"/>
              </a:rPr>
              <a:t>«Экспорт данных»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0822" y="4626102"/>
            <a:ext cx="5053965" cy="524510"/>
          </a:xfrm>
          <a:prstGeom prst="rect">
            <a:avLst/>
          </a:prstGeom>
          <a:ln w="19811">
            <a:solidFill>
              <a:srgbClr val="00AFEF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25"/>
              </a:spcBef>
            </a:pPr>
            <a:r>
              <a:rPr sz="1400" b="1" spc="-10" dirty="0">
                <a:solidFill>
                  <a:srgbClr val="3A3838"/>
                </a:solidFill>
                <a:latin typeface="Arial"/>
                <a:cs typeface="Arial"/>
              </a:rPr>
              <a:t>«Отмена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»</a:t>
            </a:r>
            <a:r>
              <a:rPr sz="14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для</a:t>
            </a:r>
            <a:r>
              <a:rPr sz="1400" spc="-2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возврата</a:t>
            </a:r>
            <a:r>
              <a:rPr sz="14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на</a:t>
            </a:r>
            <a:r>
              <a:rPr sz="1400" spc="-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страницу</a:t>
            </a:r>
            <a:r>
              <a:rPr sz="14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3A3838"/>
                </a:solidFill>
                <a:latin typeface="Arial"/>
                <a:cs typeface="Arial"/>
              </a:rPr>
              <a:t>«Сканирование»</a:t>
            </a:r>
            <a:endParaRPr sz="1400">
              <a:latin typeface="Arial"/>
              <a:cs typeface="Arial"/>
            </a:endParaRPr>
          </a:p>
          <a:p>
            <a:pPr marL="89535">
              <a:lnSpc>
                <a:spcPct val="100000"/>
              </a:lnSpc>
            </a:pP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и</a:t>
            </a:r>
            <a:r>
              <a:rPr sz="1400" spc="-2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исправления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некорректных</a:t>
            </a:r>
            <a:r>
              <a:rPr sz="1400" spc="-7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ситуаций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533644" y="5698655"/>
            <a:ext cx="1237615" cy="76200"/>
          </a:xfrm>
          <a:custGeom>
            <a:avLst/>
            <a:gdLst/>
            <a:ahLst/>
            <a:cxnLst/>
            <a:rect l="l" t="t" r="r" b="b"/>
            <a:pathLst>
              <a:path w="1237615" h="76200">
                <a:moveTo>
                  <a:pt x="1161287" y="0"/>
                </a:moveTo>
                <a:lnTo>
                  <a:pt x="1161160" y="76200"/>
                </a:lnTo>
                <a:lnTo>
                  <a:pt x="1224954" y="44462"/>
                </a:lnTo>
                <a:lnTo>
                  <a:pt x="1173987" y="44462"/>
                </a:lnTo>
                <a:lnTo>
                  <a:pt x="1173987" y="31762"/>
                </a:lnTo>
                <a:lnTo>
                  <a:pt x="1224602" y="31762"/>
                </a:lnTo>
                <a:lnTo>
                  <a:pt x="1161287" y="0"/>
                </a:lnTo>
                <a:close/>
              </a:path>
              <a:path w="1237615" h="76200">
                <a:moveTo>
                  <a:pt x="0" y="29806"/>
                </a:moveTo>
                <a:lnTo>
                  <a:pt x="0" y="42506"/>
                </a:lnTo>
                <a:lnTo>
                  <a:pt x="1173988" y="44462"/>
                </a:lnTo>
                <a:lnTo>
                  <a:pt x="1161213" y="44462"/>
                </a:lnTo>
                <a:lnTo>
                  <a:pt x="1161235" y="31762"/>
                </a:lnTo>
                <a:lnTo>
                  <a:pt x="1173988" y="31762"/>
                </a:lnTo>
                <a:lnTo>
                  <a:pt x="0" y="29806"/>
                </a:lnTo>
                <a:close/>
              </a:path>
              <a:path w="1237615" h="76200">
                <a:moveTo>
                  <a:pt x="1224602" y="31762"/>
                </a:moveTo>
                <a:lnTo>
                  <a:pt x="1173987" y="31762"/>
                </a:lnTo>
                <a:lnTo>
                  <a:pt x="1173987" y="44462"/>
                </a:lnTo>
                <a:lnTo>
                  <a:pt x="1224954" y="44462"/>
                </a:lnTo>
                <a:lnTo>
                  <a:pt x="1237487" y="38227"/>
                </a:lnTo>
                <a:lnTo>
                  <a:pt x="1224602" y="31762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771131" y="5366003"/>
            <a:ext cx="5125720" cy="737870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Выполняется</a:t>
            </a:r>
            <a:r>
              <a:rPr sz="1400" spc="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техническим</a:t>
            </a:r>
            <a:r>
              <a:rPr sz="1400" spc="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специалистом</a:t>
            </a:r>
            <a:r>
              <a:rPr sz="14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совместно</a:t>
            </a:r>
            <a:endParaRPr sz="1400">
              <a:latin typeface="Tahoma"/>
              <a:cs typeface="Tahoma"/>
            </a:endParaRPr>
          </a:p>
          <a:p>
            <a:pPr marL="92075" marR="128270">
              <a:lnSpc>
                <a:spcPct val="100000"/>
              </a:lnSpc>
            </a:pPr>
            <a:r>
              <a:rPr sz="1400" spc="50" dirty="0">
                <a:solidFill>
                  <a:srgbClr val="3A3838"/>
                </a:solidFill>
                <a:latin typeface="Tahoma"/>
                <a:cs typeface="Tahoma"/>
              </a:rPr>
              <a:t>с</a:t>
            </a:r>
            <a:r>
              <a:rPr sz="1400" spc="1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членом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ГЭК,</a:t>
            </a:r>
            <a:r>
              <a:rPr sz="1400" spc="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4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случае</a:t>
            </a:r>
            <a:r>
              <a:rPr sz="1400" spc="-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если</a:t>
            </a:r>
            <a:r>
              <a:rPr sz="1400" spc="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по</a:t>
            </a:r>
            <a:r>
              <a:rPr sz="1400" spc="1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результатам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сканирования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не</a:t>
            </a:r>
            <a:r>
              <a:rPr sz="1400" spc="1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выявлено</a:t>
            </a:r>
            <a:r>
              <a:rPr sz="1400" spc="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особых</a:t>
            </a:r>
            <a:r>
              <a:rPr sz="1400" spc="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ситуаций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5928" y="1630679"/>
            <a:ext cx="12006580" cy="4845050"/>
            <a:chOff x="185928" y="1630679"/>
            <a:chExt cx="12006580" cy="4845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01654" y="4027877"/>
              <a:ext cx="3290345" cy="19965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928" y="1630679"/>
              <a:ext cx="8621268" cy="48447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5199" y="3771903"/>
              <a:ext cx="312556" cy="2802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62037" y="3649217"/>
              <a:ext cx="1691639" cy="504825"/>
            </a:xfrm>
            <a:custGeom>
              <a:avLst/>
              <a:gdLst/>
              <a:ahLst/>
              <a:cxnLst/>
              <a:rect l="l" t="t" r="r" b="b"/>
              <a:pathLst>
                <a:path w="1691640" h="504825">
                  <a:moveTo>
                    <a:pt x="0" y="252221"/>
                  </a:moveTo>
                  <a:lnTo>
                    <a:pt x="4169" y="211305"/>
                  </a:lnTo>
                  <a:lnTo>
                    <a:pt x="16239" y="172492"/>
                  </a:lnTo>
                  <a:lnTo>
                    <a:pt x="35555" y="136302"/>
                  </a:lnTo>
                  <a:lnTo>
                    <a:pt x="61459" y="103254"/>
                  </a:lnTo>
                  <a:lnTo>
                    <a:pt x="93297" y="73866"/>
                  </a:lnTo>
                  <a:lnTo>
                    <a:pt x="130411" y="48658"/>
                  </a:lnTo>
                  <a:lnTo>
                    <a:pt x="172146" y="28148"/>
                  </a:lnTo>
                  <a:lnTo>
                    <a:pt x="217846" y="12856"/>
                  </a:lnTo>
                  <a:lnTo>
                    <a:pt x="266855" y="3300"/>
                  </a:lnTo>
                  <a:lnTo>
                    <a:pt x="318515" y="0"/>
                  </a:lnTo>
                  <a:lnTo>
                    <a:pt x="370176" y="3300"/>
                  </a:lnTo>
                  <a:lnTo>
                    <a:pt x="419185" y="12856"/>
                  </a:lnTo>
                  <a:lnTo>
                    <a:pt x="464885" y="28148"/>
                  </a:lnTo>
                  <a:lnTo>
                    <a:pt x="506620" y="48658"/>
                  </a:lnTo>
                  <a:lnTo>
                    <a:pt x="543734" y="73866"/>
                  </a:lnTo>
                  <a:lnTo>
                    <a:pt x="575572" y="103254"/>
                  </a:lnTo>
                  <a:lnTo>
                    <a:pt x="601476" y="136302"/>
                  </a:lnTo>
                  <a:lnTo>
                    <a:pt x="620792" y="172492"/>
                  </a:lnTo>
                  <a:lnTo>
                    <a:pt x="632862" y="211305"/>
                  </a:lnTo>
                  <a:lnTo>
                    <a:pt x="637031" y="252221"/>
                  </a:lnTo>
                  <a:lnTo>
                    <a:pt x="632862" y="293138"/>
                  </a:lnTo>
                  <a:lnTo>
                    <a:pt x="620792" y="331951"/>
                  </a:lnTo>
                  <a:lnTo>
                    <a:pt x="601476" y="368141"/>
                  </a:lnTo>
                  <a:lnTo>
                    <a:pt x="575572" y="401189"/>
                  </a:lnTo>
                  <a:lnTo>
                    <a:pt x="543734" y="430577"/>
                  </a:lnTo>
                  <a:lnTo>
                    <a:pt x="506620" y="455785"/>
                  </a:lnTo>
                  <a:lnTo>
                    <a:pt x="464885" y="476295"/>
                  </a:lnTo>
                  <a:lnTo>
                    <a:pt x="419185" y="491587"/>
                  </a:lnTo>
                  <a:lnTo>
                    <a:pt x="370176" y="501143"/>
                  </a:lnTo>
                  <a:lnTo>
                    <a:pt x="318515" y="504443"/>
                  </a:lnTo>
                  <a:lnTo>
                    <a:pt x="266855" y="501143"/>
                  </a:lnTo>
                  <a:lnTo>
                    <a:pt x="217846" y="491587"/>
                  </a:lnTo>
                  <a:lnTo>
                    <a:pt x="172146" y="476295"/>
                  </a:lnTo>
                  <a:lnTo>
                    <a:pt x="130411" y="455785"/>
                  </a:lnTo>
                  <a:lnTo>
                    <a:pt x="93297" y="430577"/>
                  </a:lnTo>
                  <a:lnTo>
                    <a:pt x="61459" y="401189"/>
                  </a:lnTo>
                  <a:lnTo>
                    <a:pt x="35555" y="368141"/>
                  </a:lnTo>
                  <a:lnTo>
                    <a:pt x="16239" y="331951"/>
                  </a:lnTo>
                  <a:lnTo>
                    <a:pt x="4169" y="293138"/>
                  </a:lnTo>
                  <a:lnTo>
                    <a:pt x="0" y="252221"/>
                  </a:lnTo>
                  <a:close/>
                </a:path>
                <a:path w="1691640" h="504825">
                  <a:moveTo>
                    <a:pt x="1464563" y="361949"/>
                  </a:moveTo>
                  <a:lnTo>
                    <a:pt x="1473481" y="309425"/>
                  </a:lnTo>
                  <a:lnTo>
                    <a:pt x="1497806" y="266557"/>
                  </a:lnTo>
                  <a:lnTo>
                    <a:pt x="1533894" y="237666"/>
                  </a:lnTo>
                  <a:lnTo>
                    <a:pt x="1578102" y="227075"/>
                  </a:lnTo>
                  <a:lnTo>
                    <a:pt x="1622309" y="237666"/>
                  </a:lnTo>
                  <a:lnTo>
                    <a:pt x="1658397" y="266557"/>
                  </a:lnTo>
                  <a:lnTo>
                    <a:pt x="1682722" y="309425"/>
                  </a:lnTo>
                  <a:lnTo>
                    <a:pt x="1691639" y="361949"/>
                  </a:lnTo>
                  <a:lnTo>
                    <a:pt x="1682722" y="414474"/>
                  </a:lnTo>
                  <a:lnTo>
                    <a:pt x="1658397" y="457342"/>
                  </a:lnTo>
                  <a:lnTo>
                    <a:pt x="1622309" y="486233"/>
                  </a:lnTo>
                  <a:lnTo>
                    <a:pt x="1578102" y="496823"/>
                  </a:lnTo>
                  <a:lnTo>
                    <a:pt x="1533894" y="486233"/>
                  </a:lnTo>
                  <a:lnTo>
                    <a:pt x="1497806" y="457342"/>
                  </a:lnTo>
                  <a:lnTo>
                    <a:pt x="1473481" y="414474"/>
                  </a:lnTo>
                  <a:lnTo>
                    <a:pt x="1464563" y="361949"/>
                  </a:lnTo>
                  <a:close/>
                </a:path>
              </a:pathLst>
            </a:custGeom>
            <a:ln w="2895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96021" y="3860164"/>
              <a:ext cx="871855" cy="86995"/>
            </a:xfrm>
            <a:custGeom>
              <a:avLst/>
              <a:gdLst/>
              <a:ahLst/>
              <a:cxnLst/>
              <a:rect l="l" t="t" r="r" b="b"/>
              <a:pathLst>
                <a:path w="871854" h="86995">
                  <a:moveTo>
                    <a:pt x="87629" y="0"/>
                  </a:moveTo>
                  <a:lnTo>
                    <a:pt x="0" y="42037"/>
                  </a:lnTo>
                  <a:lnTo>
                    <a:pt x="86105" y="86868"/>
                  </a:lnTo>
                  <a:lnTo>
                    <a:pt x="86614" y="57899"/>
                  </a:lnTo>
                  <a:lnTo>
                    <a:pt x="72135" y="57658"/>
                  </a:lnTo>
                  <a:lnTo>
                    <a:pt x="72639" y="28943"/>
                  </a:lnTo>
                  <a:lnTo>
                    <a:pt x="72644" y="28702"/>
                  </a:lnTo>
                  <a:lnTo>
                    <a:pt x="87126" y="28702"/>
                  </a:lnTo>
                  <a:lnTo>
                    <a:pt x="87629" y="0"/>
                  </a:lnTo>
                  <a:close/>
                </a:path>
                <a:path w="871854" h="86995">
                  <a:moveTo>
                    <a:pt x="87122" y="28943"/>
                  </a:moveTo>
                  <a:lnTo>
                    <a:pt x="86618" y="57658"/>
                  </a:lnTo>
                  <a:lnTo>
                    <a:pt x="86614" y="57899"/>
                  </a:lnTo>
                  <a:lnTo>
                    <a:pt x="863726" y="70866"/>
                  </a:lnTo>
                  <a:lnTo>
                    <a:pt x="864232" y="42037"/>
                  </a:lnTo>
                  <a:lnTo>
                    <a:pt x="871846" y="42037"/>
                  </a:lnTo>
                  <a:lnTo>
                    <a:pt x="87122" y="28943"/>
                  </a:lnTo>
                  <a:close/>
                </a:path>
                <a:path w="871854" h="86995">
                  <a:moveTo>
                    <a:pt x="72644" y="28702"/>
                  </a:moveTo>
                  <a:lnTo>
                    <a:pt x="72135" y="57658"/>
                  </a:lnTo>
                  <a:lnTo>
                    <a:pt x="86614" y="57899"/>
                  </a:lnTo>
                  <a:lnTo>
                    <a:pt x="87122" y="28943"/>
                  </a:lnTo>
                  <a:lnTo>
                    <a:pt x="72644" y="28702"/>
                  </a:lnTo>
                  <a:close/>
                </a:path>
                <a:path w="871854" h="86995">
                  <a:moveTo>
                    <a:pt x="87126" y="28702"/>
                  </a:moveTo>
                  <a:lnTo>
                    <a:pt x="72644" y="28702"/>
                  </a:lnTo>
                  <a:lnTo>
                    <a:pt x="87122" y="28943"/>
                  </a:lnTo>
                  <a:lnTo>
                    <a:pt x="87126" y="28702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41498" y="2375153"/>
              <a:ext cx="3312160" cy="3028315"/>
            </a:xfrm>
            <a:custGeom>
              <a:avLst/>
              <a:gdLst/>
              <a:ahLst/>
              <a:cxnLst/>
              <a:rect l="l" t="t" r="r" b="b"/>
              <a:pathLst>
                <a:path w="3312160" h="3028315">
                  <a:moveTo>
                    <a:pt x="0" y="3028188"/>
                  </a:moveTo>
                  <a:lnTo>
                    <a:pt x="3311652" y="3028188"/>
                  </a:lnTo>
                  <a:lnTo>
                    <a:pt x="3311652" y="0"/>
                  </a:lnTo>
                  <a:lnTo>
                    <a:pt x="0" y="0"/>
                  </a:lnTo>
                  <a:lnTo>
                    <a:pt x="0" y="302818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29818" y="173863"/>
            <a:ext cx="8888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Сканирование</a:t>
            </a:r>
            <a:r>
              <a:rPr sz="2400" b="1" spc="-8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экзаменационных</a:t>
            </a:r>
            <a:r>
              <a:rPr sz="2400" b="1" spc="-8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материалов</a:t>
            </a:r>
            <a:r>
              <a:rPr sz="2400" b="1" spc="-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52525"/>
                </a:solidFill>
                <a:latin typeface="Arial"/>
                <a:cs typeface="Arial"/>
              </a:rPr>
              <a:t>в</a:t>
            </a:r>
            <a:r>
              <a:rPr sz="2400" b="1" spc="-9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аудитории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7263" y="1048511"/>
            <a:ext cx="5062855" cy="504825"/>
          </a:xfrm>
          <a:prstGeom prst="rect">
            <a:avLst/>
          </a:prstGeom>
          <a:solidFill>
            <a:srgbClr val="084EA1"/>
          </a:solidFill>
        </p:spPr>
        <p:txBody>
          <a:bodyPr vert="horz" wrap="square" lIns="0" tIns="7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2800" dirty="0">
                <a:solidFill>
                  <a:srgbClr val="FFFFFF"/>
                </a:solidFill>
              </a:rPr>
              <a:t>Особые</a:t>
            </a:r>
            <a:r>
              <a:rPr sz="2800" spc="-120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ситуации</a:t>
            </a:r>
            <a:endParaRPr sz="2800"/>
          </a:p>
        </p:txBody>
      </p:sp>
      <p:sp>
        <p:nvSpPr>
          <p:cNvPr id="11" name="object 11"/>
          <p:cNvSpPr txBox="1"/>
          <p:nvPr/>
        </p:nvSpPr>
        <p:spPr>
          <a:xfrm>
            <a:off x="6511797" y="4446523"/>
            <a:ext cx="186880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marR="71120" indent="2540" algn="ctr">
              <a:lnSpc>
                <a:spcPct val="100000"/>
              </a:lnSpc>
              <a:spcBef>
                <a:spcPts val="95"/>
              </a:spcBef>
            </a:pPr>
            <a:r>
              <a:rPr sz="1300" i="1" dirty="0">
                <a:solidFill>
                  <a:srgbClr val="001F5F"/>
                </a:solidFill>
                <a:latin typeface="Arial"/>
                <a:cs typeface="Arial"/>
              </a:rPr>
              <a:t>Знакомимся</a:t>
            </a:r>
            <a:r>
              <a:rPr sz="1300" i="1" spc="-50" dirty="0">
                <a:solidFill>
                  <a:srgbClr val="001F5F"/>
                </a:solidFill>
                <a:latin typeface="Arial"/>
                <a:cs typeface="Arial"/>
              </a:rPr>
              <a:t> с </a:t>
            </a:r>
            <a:r>
              <a:rPr sz="1300" i="1" spc="-10" dirty="0">
                <a:solidFill>
                  <a:srgbClr val="001F5F"/>
                </a:solidFill>
                <a:latin typeface="Arial"/>
                <a:cs typeface="Arial"/>
              </a:rPr>
              <a:t>содержанием</a:t>
            </a:r>
            <a:r>
              <a:rPr sz="1300" i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300" i="1" spc="-10" dirty="0">
                <a:solidFill>
                  <a:srgbClr val="001F5F"/>
                </a:solidFill>
                <a:latin typeface="Arial"/>
                <a:cs typeface="Arial"/>
              </a:rPr>
              <a:t>ошибки, изучаем</a:t>
            </a:r>
            <a:r>
              <a:rPr sz="1300" i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300" i="1" spc="-10" dirty="0">
                <a:solidFill>
                  <a:srgbClr val="001F5F"/>
                </a:solidFill>
                <a:latin typeface="Arial"/>
                <a:cs typeface="Arial"/>
              </a:rPr>
              <a:t>перечень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i="1" spc="-10" dirty="0">
                <a:solidFill>
                  <a:srgbClr val="001F5F"/>
                </a:solidFill>
                <a:latin typeface="Arial"/>
                <a:cs typeface="Arial"/>
              </a:rPr>
              <a:t>необходимых</a:t>
            </a:r>
            <a:r>
              <a:rPr sz="1300" i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300" i="1" spc="-10" dirty="0">
                <a:solidFill>
                  <a:srgbClr val="001F5F"/>
                </a:solidFill>
                <a:latin typeface="Arial"/>
                <a:cs typeface="Arial"/>
              </a:rPr>
              <a:t>действий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42303" y="2110807"/>
            <a:ext cx="5916295" cy="3348354"/>
            <a:chOff x="6242303" y="2110807"/>
            <a:chExt cx="5916295" cy="3348354"/>
          </a:xfrm>
        </p:grpSpPr>
        <p:sp>
          <p:nvSpPr>
            <p:cNvPr id="13" name="object 13"/>
            <p:cNvSpPr/>
            <p:nvPr/>
          </p:nvSpPr>
          <p:spPr>
            <a:xfrm>
              <a:off x="6256781" y="4383786"/>
              <a:ext cx="2377440" cy="1061085"/>
            </a:xfrm>
            <a:custGeom>
              <a:avLst/>
              <a:gdLst/>
              <a:ahLst/>
              <a:cxnLst/>
              <a:rect l="l" t="t" r="r" b="b"/>
              <a:pathLst>
                <a:path w="2377440" h="1061085">
                  <a:moveTo>
                    <a:pt x="0" y="530351"/>
                  </a:moveTo>
                  <a:lnTo>
                    <a:pt x="6975" y="472571"/>
                  </a:lnTo>
                  <a:lnTo>
                    <a:pt x="27419" y="416592"/>
                  </a:lnTo>
                  <a:lnTo>
                    <a:pt x="60606" y="362736"/>
                  </a:lnTo>
                  <a:lnTo>
                    <a:pt x="105810" y="311328"/>
                  </a:lnTo>
                  <a:lnTo>
                    <a:pt x="162305" y="262692"/>
                  </a:lnTo>
                  <a:lnTo>
                    <a:pt x="194561" y="239514"/>
                  </a:lnTo>
                  <a:lnTo>
                    <a:pt x="229368" y="217151"/>
                  </a:lnTo>
                  <a:lnTo>
                    <a:pt x="266634" y="195643"/>
                  </a:lnTo>
                  <a:lnTo>
                    <a:pt x="306271" y="175030"/>
                  </a:lnTo>
                  <a:lnTo>
                    <a:pt x="348186" y="155352"/>
                  </a:lnTo>
                  <a:lnTo>
                    <a:pt x="392289" y="136651"/>
                  </a:lnTo>
                  <a:lnTo>
                    <a:pt x="438490" y="118967"/>
                  </a:lnTo>
                  <a:lnTo>
                    <a:pt x="486698" y="102339"/>
                  </a:lnTo>
                  <a:lnTo>
                    <a:pt x="536822" y="86809"/>
                  </a:lnTo>
                  <a:lnTo>
                    <a:pt x="588771" y="72418"/>
                  </a:lnTo>
                  <a:lnTo>
                    <a:pt x="642456" y="59205"/>
                  </a:lnTo>
                  <a:lnTo>
                    <a:pt x="697784" y="47211"/>
                  </a:lnTo>
                  <a:lnTo>
                    <a:pt x="754666" y="36476"/>
                  </a:lnTo>
                  <a:lnTo>
                    <a:pt x="813011" y="27041"/>
                  </a:lnTo>
                  <a:lnTo>
                    <a:pt x="872728" y="18947"/>
                  </a:lnTo>
                  <a:lnTo>
                    <a:pt x="933726" y="12234"/>
                  </a:lnTo>
                  <a:lnTo>
                    <a:pt x="995915" y="6942"/>
                  </a:lnTo>
                  <a:lnTo>
                    <a:pt x="1059204" y="3112"/>
                  </a:lnTo>
                  <a:lnTo>
                    <a:pt x="1123502" y="784"/>
                  </a:lnTo>
                  <a:lnTo>
                    <a:pt x="1188719" y="0"/>
                  </a:lnTo>
                  <a:lnTo>
                    <a:pt x="1253937" y="784"/>
                  </a:lnTo>
                  <a:lnTo>
                    <a:pt x="1318235" y="3112"/>
                  </a:lnTo>
                  <a:lnTo>
                    <a:pt x="1381524" y="6942"/>
                  </a:lnTo>
                  <a:lnTo>
                    <a:pt x="1443713" y="12234"/>
                  </a:lnTo>
                  <a:lnTo>
                    <a:pt x="1504711" y="18947"/>
                  </a:lnTo>
                  <a:lnTo>
                    <a:pt x="1564428" y="27041"/>
                  </a:lnTo>
                  <a:lnTo>
                    <a:pt x="1622773" y="36476"/>
                  </a:lnTo>
                  <a:lnTo>
                    <a:pt x="1679655" y="47211"/>
                  </a:lnTo>
                  <a:lnTo>
                    <a:pt x="1734983" y="59205"/>
                  </a:lnTo>
                  <a:lnTo>
                    <a:pt x="1788667" y="72418"/>
                  </a:lnTo>
                  <a:lnTo>
                    <a:pt x="1840617" y="86809"/>
                  </a:lnTo>
                  <a:lnTo>
                    <a:pt x="1890741" y="102339"/>
                  </a:lnTo>
                  <a:lnTo>
                    <a:pt x="1938949" y="118967"/>
                  </a:lnTo>
                  <a:lnTo>
                    <a:pt x="1985150" y="136651"/>
                  </a:lnTo>
                  <a:lnTo>
                    <a:pt x="2029253" y="155352"/>
                  </a:lnTo>
                  <a:lnTo>
                    <a:pt x="2071168" y="175030"/>
                  </a:lnTo>
                  <a:lnTo>
                    <a:pt x="2110805" y="195643"/>
                  </a:lnTo>
                  <a:lnTo>
                    <a:pt x="2148071" y="217151"/>
                  </a:lnTo>
                  <a:lnTo>
                    <a:pt x="2182878" y="239514"/>
                  </a:lnTo>
                  <a:lnTo>
                    <a:pt x="2215133" y="262692"/>
                  </a:lnTo>
                  <a:lnTo>
                    <a:pt x="2271629" y="311328"/>
                  </a:lnTo>
                  <a:lnTo>
                    <a:pt x="2316833" y="362736"/>
                  </a:lnTo>
                  <a:lnTo>
                    <a:pt x="2350020" y="416592"/>
                  </a:lnTo>
                  <a:lnTo>
                    <a:pt x="2370464" y="472571"/>
                  </a:lnTo>
                  <a:lnTo>
                    <a:pt x="2377440" y="530351"/>
                  </a:lnTo>
                  <a:lnTo>
                    <a:pt x="2375680" y="559446"/>
                  </a:lnTo>
                  <a:lnTo>
                    <a:pt x="2361880" y="616367"/>
                  </a:lnTo>
                  <a:lnTo>
                    <a:pt x="2334974" y="671325"/>
                  </a:lnTo>
                  <a:lnTo>
                    <a:pt x="2295688" y="723997"/>
                  </a:lnTo>
                  <a:lnTo>
                    <a:pt x="2244747" y="774060"/>
                  </a:lnTo>
                  <a:lnTo>
                    <a:pt x="2182878" y="821189"/>
                  </a:lnTo>
                  <a:lnTo>
                    <a:pt x="2148071" y="843552"/>
                  </a:lnTo>
                  <a:lnTo>
                    <a:pt x="2110805" y="865060"/>
                  </a:lnTo>
                  <a:lnTo>
                    <a:pt x="2071168" y="885673"/>
                  </a:lnTo>
                  <a:lnTo>
                    <a:pt x="2029253" y="905351"/>
                  </a:lnTo>
                  <a:lnTo>
                    <a:pt x="1985150" y="924052"/>
                  </a:lnTo>
                  <a:lnTo>
                    <a:pt x="1938949" y="941736"/>
                  </a:lnTo>
                  <a:lnTo>
                    <a:pt x="1890741" y="958364"/>
                  </a:lnTo>
                  <a:lnTo>
                    <a:pt x="1840617" y="973894"/>
                  </a:lnTo>
                  <a:lnTo>
                    <a:pt x="1788668" y="988285"/>
                  </a:lnTo>
                  <a:lnTo>
                    <a:pt x="1734983" y="1001498"/>
                  </a:lnTo>
                  <a:lnTo>
                    <a:pt x="1679655" y="1013492"/>
                  </a:lnTo>
                  <a:lnTo>
                    <a:pt x="1622773" y="1024227"/>
                  </a:lnTo>
                  <a:lnTo>
                    <a:pt x="1564428" y="1033662"/>
                  </a:lnTo>
                  <a:lnTo>
                    <a:pt x="1504711" y="1041756"/>
                  </a:lnTo>
                  <a:lnTo>
                    <a:pt x="1443713" y="1048469"/>
                  </a:lnTo>
                  <a:lnTo>
                    <a:pt x="1381524" y="1053761"/>
                  </a:lnTo>
                  <a:lnTo>
                    <a:pt x="1318235" y="1057591"/>
                  </a:lnTo>
                  <a:lnTo>
                    <a:pt x="1253937" y="1059919"/>
                  </a:lnTo>
                  <a:lnTo>
                    <a:pt x="1188719" y="1060704"/>
                  </a:lnTo>
                  <a:lnTo>
                    <a:pt x="1123502" y="1059919"/>
                  </a:lnTo>
                  <a:lnTo>
                    <a:pt x="1059204" y="1057591"/>
                  </a:lnTo>
                  <a:lnTo>
                    <a:pt x="995915" y="1053761"/>
                  </a:lnTo>
                  <a:lnTo>
                    <a:pt x="933726" y="1048469"/>
                  </a:lnTo>
                  <a:lnTo>
                    <a:pt x="872728" y="1041756"/>
                  </a:lnTo>
                  <a:lnTo>
                    <a:pt x="813011" y="1033662"/>
                  </a:lnTo>
                  <a:lnTo>
                    <a:pt x="754666" y="1024227"/>
                  </a:lnTo>
                  <a:lnTo>
                    <a:pt x="697784" y="1013492"/>
                  </a:lnTo>
                  <a:lnTo>
                    <a:pt x="642456" y="1001498"/>
                  </a:lnTo>
                  <a:lnTo>
                    <a:pt x="588772" y="988285"/>
                  </a:lnTo>
                  <a:lnTo>
                    <a:pt x="536822" y="973894"/>
                  </a:lnTo>
                  <a:lnTo>
                    <a:pt x="486698" y="958364"/>
                  </a:lnTo>
                  <a:lnTo>
                    <a:pt x="438490" y="941736"/>
                  </a:lnTo>
                  <a:lnTo>
                    <a:pt x="392289" y="924052"/>
                  </a:lnTo>
                  <a:lnTo>
                    <a:pt x="348186" y="905351"/>
                  </a:lnTo>
                  <a:lnTo>
                    <a:pt x="306271" y="885673"/>
                  </a:lnTo>
                  <a:lnTo>
                    <a:pt x="266634" y="865060"/>
                  </a:lnTo>
                  <a:lnTo>
                    <a:pt x="229368" y="843552"/>
                  </a:lnTo>
                  <a:lnTo>
                    <a:pt x="194561" y="821189"/>
                  </a:lnTo>
                  <a:lnTo>
                    <a:pt x="162306" y="798011"/>
                  </a:lnTo>
                  <a:lnTo>
                    <a:pt x="105810" y="749375"/>
                  </a:lnTo>
                  <a:lnTo>
                    <a:pt x="60606" y="697967"/>
                  </a:lnTo>
                  <a:lnTo>
                    <a:pt x="27419" y="644111"/>
                  </a:lnTo>
                  <a:lnTo>
                    <a:pt x="6975" y="588132"/>
                  </a:lnTo>
                  <a:lnTo>
                    <a:pt x="0" y="530351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04959" y="2110807"/>
              <a:ext cx="2932408" cy="163051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002517" y="3464814"/>
              <a:ext cx="1141730" cy="277495"/>
            </a:xfrm>
            <a:custGeom>
              <a:avLst/>
              <a:gdLst/>
              <a:ahLst/>
              <a:cxnLst/>
              <a:rect l="l" t="t" r="r" b="b"/>
              <a:pathLst>
                <a:path w="1141729" h="277495">
                  <a:moveTo>
                    <a:pt x="0" y="277368"/>
                  </a:moveTo>
                  <a:lnTo>
                    <a:pt x="1141476" y="277368"/>
                  </a:lnTo>
                  <a:lnTo>
                    <a:pt x="1141476" y="0"/>
                  </a:lnTo>
                  <a:lnTo>
                    <a:pt x="0" y="0"/>
                  </a:lnTo>
                  <a:lnTo>
                    <a:pt x="0" y="277368"/>
                  </a:lnTo>
                  <a:close/>
                </a:path>
              </a:pathLst>
            </a:custGeom>
            <a:ln w="289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835267" y="3364229"/>
            <a:ext cx="140652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i="1" dirty="0">
                <a:solidFill>
                  <a:srgbClr val="001F5F"/>
                </a:solidFill>
                <a:latin typeface="Arial"/>
                <a:cs typeface="Arial"/>
              </a:rPr>
              <a:t>Нажимаем</a:t>
            </a:r>
            <a:r>
              <a:rPr sz="1300" i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300" i="1" spc="-10" dirty="0">
                <a:solidFill>
                  <a:srgbClr val="001F5F"/>
                </a:solidFill>
                <a:latin typeface="Arial"/>
                <a:cs typeface="Arial"/>
              </a:rPr>
              <a:t>кнопку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17" name="object 17"/>
          <p:cNvSpPr txBox="1"/>
          <p:nvPr/>
        </p:nvSpPr>
        <p:spPr>
          <a:xfrm>
            <a:off x="8918447" y="4035552"/>
            <a:ext cx="3274060" cy="1922145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84455" rIns="0" bIns="0" rtlCol="0">
            <a:spAutoFit/>
          </a:bodyPr>
          <a:lstStyle/>
          <a:p>
            <a:pPr marL="404495" marR="64135" indent="-180340" algn="just">
              <a:lnSpc>
                <a:spcPct val="100000"/>
              </a:lnSpc>
              <a:spcBef>
                <a:spcPts val="665"/>
              </a:spcBef>
              <a:tabLst>
                <a:tab pos="2010410" algn="l"/>
              </a:tabLst>
            </a:pP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ǁ</a:t>
            </a:r>
            <a:r>
              <a:rPr sz="1300" spc="6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Сравниваем</a:t>
            </a:r>
            <a:r>
              <a:rPr sz="1300" spc="250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номер</a:t>
            </a:r>
            <a:r>
              <a:rPr sz="1300" spc="250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ДБО</a:t>
            </a:r>
            <a:r>
              <a:rPr sz="1300" spc="254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300" spc="-35" dirty="0">
                <a:solidFill>
                  <a:srgbClr val="001F5F"/>
                </a:solidFill>
                <a:latin typeface="Tahoma"/>
                <a:cs typeface="Tahoma"/>
              </a:rPr>
              <a:t>№2, </a:t>
            </a:r>
            <a:r>
              <a:rPr sz="1300" spc="-10" dirty="0">
                <a:solidFill>
                  <a:srgbClr val="001F5F"/>
                </a:solidFill>
                <a:latin typeface="Tahoma"/>
                <a:cs typeface="Tahoma"/>
              </a:rPr>
              <a:t>вписанный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3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организаторам,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300" spc="1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номером</a:t>
            </a:r>
            <a:r>
              <a:rPr sz="1300" spc="1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ДБО</a:t>
            </a:r>
            <a:r>
              <a:rPr sz="1300" spc="1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№2,</a:t>
            </a:r>
            <a:r>
              <a:rPr sz="1300" spc="1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01F5F"/>
                </a:solidFill>
                <a:latin typeface="Tahoma"/>
                <a:cs typeface="Tahoma"/>
              </a:rPr>
              <a:t>распознанный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станцией</a:t>
            </a:r>
            <a:r>
              <a:rPr sz="13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организатора.</a:t>
            </a:r>
            <a:endParaRPr sz="1300">
              <a:latin typeface="Tahoma"/>
              <a:cs typeface="Tahoma"/>
            </a:endParaRPr>
          </a:p>
          <a:p>
            <a:pPr marL="404495" marR="62865" indent="-180340" algn="just">
              <a:lnSpc>
                <a:spcPct val="100000"/>
              </a:lnSpc>
              <a:spcBef>
                <a:spcPts val="600"/>
              </a:spcBef>
            </a:pP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ǁ</a:t>
            </a:r>
            <a:r>
              <a:rPr sz="1300" spc="7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Если</a:t>
            </a:r>
            <a:r>
              <a:rPr sz="1300" spc="48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несовпадение</a:t>
            </a:r>
            <a:r>
              <a:rPr sz="1300" spc="4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–</a:t>
            </a:r>
            <a:r>
              <a:rPr sz="1300" spc="4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01F5F"/>
                </a:solidFill>
                <a:latin typeface="Tahoma"/>
                <a:cs typeface="Tahoma"/>
              </a:rPr>
              <a:t>исправляем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вручную</a:t>
            </a:r>
            <a:r>
              <a:rPr sz="1300" spc="285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номер,</a:t>
            </a:r>
            <a:r>
              <a:rPr sz="1300" spc="290" dirty="0">
                <a:solidFill>
                  <a:srgbClr val="001F5F"/>
                </a:solidFill>
                <a:latin typeface="Tahoma"/>
                <a:cs typeface="Tahoma"/>
              </a:rPr>
              <a:t>   </a:t>
            </a:r>
            <a:r>
              <a:rPr sz="1300" spc="-10" dirty="0">
                <a:solidFill>
                  <a:srgbClr val="001F5F"/>
                </a:solidFill>
                <a:latin typeface="Tahoma"/>
                <a:cs typeface="Tahoma"/>
              </a:rPr>
              <a:t>распознанный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станцией</a:t>
            </a:r>
            <a:r>
              <a:rPr sz="13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endParaRPr sz="1300">
              <a:latin typeface="Tahoma"/>
              <a:cs typeface="Tahoma"/>
            </a:endParaRPr>
          </a:p>
          <a:p>
            <a:pPr marL="224154" algn="just">
              <a:lnSpc>
                <a:spcPct val="100000"/>
              </a:lnSpc>
              <a:spcBef>
                <a:spcPts val="600"/>
              </a:spcBef>
            </a:pP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ǁ</a:t>
            </a:r>
            <a:r>
              <a:rPr sz="1300" spc="7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300" dirty="0">
                <a:solidFill>
                  <a:srgbClr val="001F5F"/>
                </a:solidFill>
                <a:latin typeface="Tahoma"/>
                <a:cs typeface="Tahoma"/>
              </a:rPr>
              <a:t>Нажимаем</a:t>
            </a:r>
            <a:r>
              <a:rPr sz="13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spc="-35" dirty="0">
                <a:solidFill>
                  <a:srgbClr val="001F5F"/>
                </a:solidFill>
                <a:latin typeface="Tahoma"/>
                <a:cs typeface="Tahoma"/>
              </a:rPr>
              <a:t>кнопку</a:t>
            </a:r>
            <a:r>
              <a:rPr sz="13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01F5F"/>
                </a:solidFill>
                <a:latin typeface="Tahoma"/>
                <a:cs typeface="Tahoma"/>
              </a:rPr>
              <a:t>«</a:t>
            </a:r>
            <a:r>
              <a:rPr sz="1300" b="1" spc="-10" dirty="0">
                <a:solidFill>
                  <a:srgbClr val="001F5F"/>
                </a:solidFill>
                <a:latin typeface="Arial"/>
                <a:cs typeface="Arial"/>
              </a:rPr>
              <a:t>Принять»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52361" y="1131823"/>
            <a:ext cx="52527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C00000"/>
                </a:solidFill>
                <a:latin typeface="Calibri"/>
                <a:cs typeface="Calibri"/>
              </a:rPr>
              <a:t>Неправильная</a:t>
            </a:r>
            <a:r>
              <a:rPr sz="28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C00000"/>
                </a:solidFill>
                <a:latin typeface="Calibri"/>
                <a:cs typeface="Calibri"/>
              </a:rPr>
              <a:t>привязка</a:t>
            </a:r>
            <a:r>
              <a:rPr sz="28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C00000"/>
                </a:solidFill>
                <a:latin typeface="Calibri"/>
                <a:cs typeface="Calibri"/>
              </a:rPr>
              <a:t>ДБО</a:t>
            </a:r>
            <a:r>
              <a:rPr sz="28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C00000"/>
                </a:solidFill>
                <a:latin typeface="Calibri"/>
                <a:cs typeface="Calibri"/>
              </a:rPr>
              <a:t>№</a:t>
            </a:r>
            <a:r>
              <a:rPr sz="2800" b="1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b="1" spc="-50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40308"/>
            <a:ext cx="12192000" cy="5918200"/>
            <a:chOff x="0" y="940308"/>
            <a:chExt cx="12192000" cy="5918200"/>
          </a:xfrm>
        </p:grpSpPr>
        <p:sp>
          <p:nvSpPr>
            <p:cNvPr id="3" name="object 3"/>
            <p:cNvSpPr/>
            <p:nvPr/>
          </p:nvSpPr>
          <p:spPr>
            <a:xfrm>
              <a:off x="5058155" y="1438656"/>
              <a:ext cx="7134225" cy="5029200"/>
            </a:xfrm>
            <a:custGeom>
              <a:avLst/>
              <a:gdLst/>
              <a:ahLst/>
              <a:cxnLst/>
              <a:rect l="l" t="t" r="r" b="b"/>
              <a:pathLst>
                <a:path w="7134225" h="5029200">
                  <a:moveTo>
                    <a:pt x="7133844" y="0"/>
                  </a:moveTo>
                  <a:lnTo>
                    <a:pt x="0" y="0"/>
                  </a:lnTo>
                  <a:lnTo>
                    <a:pt x="0" y="5029200"/>
                  </a:lnTo>
                  <a:lnTo>
                    <a:pt x="7133844" y="5029200"/>
                  </a:lnTo>
                  <a:lnTo>
                    <a:pt x="713384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22264" y="5465063"/>
              <a:ext cx="5751576" cy="9357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48171" y="5490972"/>
              <a:ext cx="5649595" cy="833755"/>
            </a:xfrm>
            <a:custGeom>
              <a:avLst/>
              <a:gdLst/>
              <a:ahLst/>
              <a:cxnLst/>
              <a:rect l="l" t="t" r="r" b="b"/>
              <a:pathLst>
                <a:path w="5649595" h="833754">
                  <a:moveTo>
                    <a:pt x="5600319" y="0"/>
                  </a:moveTo>
                  <a:lnTo>
                    <a:pt x="49149" y="0"/>
                  </a:lnTo>
                  <a:lnTo>
                    <a:pt x="30003" y="3857"/>
                  </a:lnTo>
                  <a:lnTo>
                    <a:pt x="14382" y="14382"/>
                  </a:lnTo>
                  <a:lnTo>
                    <a:pt x="3857" y="30003"/>
                  </a:lnTo>
                  <a:lnTo>
                    <a:pt x="0" y="49148"/>
                  </a:lnTo>
                  <a:lnTo>
                    <a:pt x="0" y="784517"/>
                  </a:lnTo>
                  <a:lnTo>
                    <a:pt x="3857" y="803634"/>
                  </a:lnTo>
                  <a:lnTo>
                    <a:pt x="14382" y="819245"/>
                  </a:lnTo>
                  <a:lnTo>
                    <a:pt x="30003" y="829769"/>
                  </a:lnTo>
                  <a:lnTo>
                    <a:pt x="49149" y="833627"/>
                  </a:lnTo>
                  <a:lnTo>
                    <a:pt x="5600319" y="833627"/>
                  </a:lnTo>
                  <a:lnTo>
                    <a:pt x="5619464" y="829769"/>
                  </a:lnTo>
                  <a:lnTo>
                    <a:pt x="5635085" y="819245"/>
                  </a:lnTo>
                  <a:lnTo>
                    <a:pt x="5645610" y="803634"/>
                  </a:lnTo>
                  <a:lnTo>
                    <a:pt x="5649468" y="784517"/>
                  </a:lnTo>
                  <a:lnTo>
                    <a:pt x="5649468" y="49148"/>
                  </a:lnTo>
                  <a:lnTo>
                    <a:pt x="5645610" y="30003"/>
                  </a:lnTo>
                  <a:lnTo>
                    <a:pt x="5635085" y="14382"/>
                  </a:lnTo>
                  <a:lnTo>
                    <a:pt x="5619464" y="3857"/>
                  </a:lnTo>
                  <a:lnTo>
                    <a:pt x="56003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06495" y="940308"/>
              <a:ext cx="5061585" cy="485140"/>
            </a:xfrm>
            <a:custGeom>
              <a:avLst/>
              <a:gdLst/>
              <a:ahLst/>
              <a:cxnLst/>
              <a:rect l="l" t="t" r="r" b="b"/>
              <a:pathLst>
                <a:path w="5061584" h="485140">
                  <a:moveTo>
                    <a:pt x="5061204" y="0"/>
                  </a:moveTo>
                  <a:lnTo>
                    <a:pt x="0" y="0"/>
                  </a:lnTo>
                  <a:lnTo>
                    <a:pt x="0" y="484632"/>
                  </a:lnTo>
                  <a:lnTo>
                    <a:pt x="5061204" y="484632"/>
                  </a:lnTo>
                  <a:lnTo>
                    <a:pt x="5061204" y="0"/>
                  </a:lnTo>
                  <a:close/>
                </a:path>
              </a:pathLst>
            </a:custGeom>
            <a:solidFill>
              <a:srgbClr val="49A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52525"/>
                </a:solidFill>
              </a:rPr>
              <a:t>Сканирование</a:t>
            </a:r>
            <a:r>
              <a:rPr spc="-8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экзаменационных</a:t>
            </a:r>
            <a:r>
              <a:rPr spc="-8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материалов</a:t>
            </a:r>
            <a:r>
              <a:rPr spc="-6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9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47820" y="926033"/>
            <a:ext cx="31788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Особые</a:t>
            </a:r>
            <a:r>
              <a:rPr sz="28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ситуации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0059" y="1639823"/>
            <a:ext cx="4078604" cy="53086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114300" rIns="0" bIns="0" rtlCol="0">
            <a:spAutoFit/>
          </a:bodyPr>
          <a:lstStyle/>
          <a:p>
            <a:pPr marL="313690">
              <a:lnSpc>
                <a:spcPct val="100000"/>
              </a:lnSpc>
              <a:spcBef>
                <a:spcPts val="900"/>
              </a:spcBef>
            </a:pPr>
            <a:r>
              <a:rPr sz="1800" b="1" spc="-10" dirty="0">
                <a:solidFill>
                  <a:srgbClr val="084EA1"/>
                </a:solidFill>
                <a:latin typeface="Arial"/>
                <a:cs typeface="Arial"/>
              </a:rPr>
              <a:t>Некачественные</a:t>
            </a:r>
            <a:r>
              <a:rPr sz="1800" b="1" spc="-4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4EA1"/>
                </a:solidFill>
                <a:latin typeface="Arial"/>
                <a:cs typeface="Arial"/>
              </a:rPr>
              <a:t>изображения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23888" y="1673351"/>
            <a:ext cx="3811904" cy="4972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0805" rIns="0" bIns="0" rtlCol="0">
            <a:spAutoFit/>
          </a:bodyPr>
          <a:lstStyle/>
          <a:p>
            <a:pPr marL="30480" algn="ctr">
              <a:lnSpc>
                <a:spcPct val="100000"/>
              </a:lnSpc>
              <a:spcBef>
                <a:spcPts val="715"/>
              </a:spcBef>
            </a:pPr>
            <a:r>
              <a:rPr sz="1800" b="1" dirty="0">
                <a:solidFill>
                  <a:srgbClr val="084EA1"/>
                </a:solidFill>
                <a:latin typeface="Arial"/>
                <a:cs typeface="Arial"/>
              </a:rPr>
              <a:t>Бланки</a:t>
            </a:r>
            <a:r>
              <a:rPr sz="1800" b="1" spc="-8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4EA1"/>
                </a:solidFill>
                <a:latin typeface="Arial"/>
                <a:cs typeface="Arial"/>
              </a:rPr>
              <a:t>другого</a:t>
            </a:r>
            <a:r>
              <a:rPr sz="1800" b="1" spc="-7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4EA1"/>
                </a:solidFill>
                <a:latin typeface="Arial"/>
                <a:cs typeface="Arial"/>
              </a:rPr>
              <a:t>предмета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0218" y="2236695"/>
            <a:ext cx="2271343" cy="356197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429892" y="5926327"/>
            <a:ext cx="238188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Необходимо</a:t>
            </a:r>
            <a:r>
              <a:rPr sz="14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удалить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отсканировать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повторно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43854" y="2325370"/>
            <a:ext cx="6402705" cy="270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Просмотреть</a:t>
            </a:r>
            <a:r>
              <a:rPr sz="18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8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8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1F5F"/>
                </a:solidFill>
                <a:latin typeface="Tahoma"/>
                <a:cs typeface="Tahoma"/>
              </a:rPr>
              <a:t>странице</a:t>
            </a:r>
            <a:r>
              <a:rPr sz="18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«Сканирование»</a:t>
            </a:r>
            <a:endParaRPr sz="1800">
              <a:latin typeface="Arial"/>
              <a:cs typeface="Arial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689"/>
              </a:spcBef>
            </a:pPr>
            <a:r>
              <a:rPr sz="1600" dirty="0">
                <a:solidFill>
                  <a:srgbClr val="18CAB0"/>
                </a:solidFill>
                <a:latin typeface="Tahoma"/>
                <a:cs typeface="Tahoma"/>
              </a:rPr>
              <a:t>▐</a:t>
            </a:r>
            <a:r>
              <a:rPr sz="1600" spc="40" dirty="0">
                <a:solidFill>
                  <a:srgbClr val="18CAB0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600" spc="3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действительно</a:t>
            </a:r>
            <a:r>
              <a:rPr sz="1600" spc="3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являются</a:t>
            </a:r>
            <a:r>
              <a:rPr sz="1600" spc="3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бланками</a:t>
            </a:r>
            <a:r>
              <a:rPr sz="1600" spc="3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другого</a:t>
            </a:r>
            <a:r>
              <a:rPr sz="1600" spc="3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предмета,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нужно</a:t>
            </a:r>
            <a:r>
              <a:rPr sz="1600" spc="4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их</a:t>
            </a:r>
            <a:r>
              <a:rPr sz="1600" spc="3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удалить</a:t>
            </a:r>
            <a:r>
              <a:rPr sz="1600" spc="4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4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заново</a:t>
            </a:r>
            <a:r>
              <a:rPr sz="1600" spc="3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отсканировать</a:t>
            </a:r>
            <a:r>
              <a:rPr sz="1600" spc="4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4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рамках</a:t>
            </a:r>
            <a:r>
              <a:rPr sz="1600" spc="3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другого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6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на станции</a:t>
            </a:r>
            <a:r>
              <a:rPr sz="16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endParaRPr sz="1600">
              <a:latin typeface="Tahoma"/>
              <a:cs typeface="Tahoma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1920"/>
              </a:spcBef>
            </a:pPr>
            <a:r>
              <a:rPr sz="1600" dirty="0">
                <a:solidFill>
                  <a:srgbClr val="18CAB0"/>
                </a:solidFill>
                <a:latin typeface="Tahoma"/>
                <a:cs typeface="Tahoma"/>
              </a:rPr>
              <a:t>▐</a:t>
            </a:r>
            <a:r>
              <a:rPr sz="1600" spc="35" dirty="0">
                <a:solidFill>
                  <a:srgbClr val="18CAB0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6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соответствуют</a:t>
            </a:r>
            <a:r>
              <a:rPr sz="16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текущему</a:t>
            </a: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предмету,</a:t>
            </a: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необходимо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 удалить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20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отсканировать</a:t>
            </a:r>
            <a:r>
              <a:rPr sz="1600" spc="2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повторно,</a:t>
            </a:r>
            <a:r>
              <a:rPr sz="1600" spc="1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если</a:t>
            </a:r>
            <a:r>
              <a:rPr sz="1600" spc="20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при</a:t>
            </a:r>
            <a:r>
              <a:rPr sz="1600" spc="1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повторном</a:t>
            </a:r>
            <a:r>
              <a:rPr sz="1600" spc="1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сканировании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ситуация</a:t>
            </a:r>
            <a:r>
              <a:rPr sz="1600" spc="25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600" spc="2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исправлена,</a:t>
            </a:r>
            <a:r>
              <a:rPr sz="1600" spc="2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выделяем</a:t>
            </a:r>
            <a:r>
              <a:rPr sz="1600" spc="2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600" spc="2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254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присваиваем</a:t>
            </a:r>
            <a:r>
              <a:rPr sz="1600" spc="2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им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текущий</a:t>
            </a:r>
            <a:r>
              <a:rPr sz="1600" spc="7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предмет</a:t>
            </a:r>
            <a:r>
              <a:rPr sz="1600" spc="85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вручную,</a:t>
            </a:r>
            <a:r>
              <a:rPr sz="1600" spc="10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используя</a:t>
            </a:r>
            <a:r>
              <a:rPr sz="1600" spc="9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кнопку</a:t>
            </a:r>
            <a:r>
              <a:rPr sz="1600" spc="90" dirty="0">
                <a:solidFill>
                  <a:srgbClr val="001F5F"/>
                </a:solidFill>
                <a:latin typeface="Tahoma"/>
                <a:cs typeface="Tahoma"/>
              </a:rPr>
              <a:t> 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«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Установить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текущий</a:t>
            </a:r>
            <a:r>
              <a:rPr sz="16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предмет»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40207" y="4879860"/>
            <a:ext cx="10711815" cy="1503045"/>
            <a:chOff x="1140207" y="4879860"/>
            <a:chExt cx="10711815" cy="150304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7619" y="4879860"/>
              <a:ext cx="414079" cy="4145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0207" y="5897879"/>
              <a:ext cx="76007" cy="7772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0207" y="6000165"/>
              <a:ext cx="76007" cy="773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0207" y="6102273"/>
              <a:ext cx="76007" cy="775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0207" y="6204381"/>
              <a:ext cx="76007" cy="7602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40207" y="6304787"/>
              <a:ext cx="76007" cy="775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44665" y="6000165"/>
              <a:ext cx="76642" cy="773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4665" y="6102273"/>
              <a:ext cx="76642" cy="775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44400" y="6204381"/>
              <a:ext cx="76908" cy="7602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49192" y="6102273"/>
              <a:ext cx="77271" cy="7754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250304" y="5614212"/>
            <a:ext cx="504126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8CAB0"/>
                </a:solidFill>
                <a:latin typeface="Arial"/>
                <a:cs typeface="Arial"/>
              </a:rPr>
              <a:t>Важно!</a:t>
            </a:r>
            <a:r>
              <a:rPr sz="1400" b="1" spc="40" dirty="0">
                <a:solidFill>
                  <a:srgbClr val="18CAB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8CAB0"/>
                </a:solidFill>
                <a:latin typeface="Tahoma"/>
                <a:cs typeface="Tahoma"/>
              </a:rPr>
              <a:t>Отменить</a:t>
            </a:r>
            <a:r>
              <a:rPr sz="1400" spc="-35" dirty="0">
                <a:solidFill>
                  <a:srgbClr val="18CAB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8CAB0"/>
                </a:solidFill>
                <a:latin typeface="Tahoma"/>
                <a:cs typeface="Tahoma"/>
              </a:rPr>
              <a:t>установленный</a:t>
            </a:r>
            <a:r>
              <a:rPr sz="1400" spc="-15" dirty="0">
                <a:solidFill>
                  <a:srgbClr val="18CAB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8CAB0"/>
                </a:solidFill>
                <a:latin typeface="Tahoma"/>
                <a:cs typeface="Tahoma"/>
              </a:rPr>
              <a:t>предмет для </a:t>
            </a:r>
            <a:r>
              <a:rPr sz="1400" spc="-10" dirty="0">
                <a:solidFill>
                  <a:srgbClr val="18CAB0"/>
                </a:solidFill>
                <a:latin typeface="Tahoma"/>
                <a:cs typeface="Tahoma"/>
              </a:rPr>
              <a:t>бланка невозможно,</a:t>
            </a:r>
            <a:r>
              <a:rPr sz="1400" spc="-60" dirty="0">
                <a:solidFill>
                  <a:srgbClr val="18CAB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8CAB0"/>
                </a:solidFill>
                <a:latin typeface="Tahoma"/>
                <a:cs typeface="Tahoma"/>
              </a:rPr>
              <a:t>необходимо</a:t>
            </a:r>
            <a:r>
              <a:rPr sz="1400" spc="-15" dirty="0">
                <a:solidFill>
                  <a:srgbClr val="18CAB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8CAB0"/>
                </a:solidFill>
                <a:latin typeface="Tahoma"/>
                <a:cs typeface="Tahoma"/>
              </a:rPr>
              <a:t>удалить</a:t>
            </a:r>
            <a:r>
              <a:rPr sz="1400" spc="-15" dirty="0">
                <a:solidFill>
                  <a:srgbClr val="18CAB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18CAB0"/>
                </a:solidFill>
                <a:latin typeface="Tahoma"/>
                <a:cs typeface="Tahoma"/>
              </a:rPr>
              <a:t>и</a:t>
            </a:r>
            <a:r>
              <a:rPr sz="1400" spc="-10" dirty="0">
                <a:solidFill>
                  <a:srgbClr val="18CAB0"/>
                </a:solidFill>
                <a:latin typeface="Tahoma"/>
                <a:cs typeface="Tahoma"/>
              </a:rPr>
              <a:t> отсканировать</a:t>
            </a:r>
            <a:r>
              <a:rPr sz="1400" spc="-45" dirty="0">
                <a:solidFill>
                  <a:srgbClr val="18CAB0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18CAB0"/>
                </a:solidFill>
                <a:latin typeface="Tahoma"/>
                <a:cs typeface="Tahoma"/>
              </a:rPr>
              <a:t>повторно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38783"/>
            <a:ext cx="12192000" cy="5919470"/>
            <a:chOff x="0" y="938783"/>
            <a:chExt cx="12192000" cy="59194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5511" y="938783"/>
              <a:ext cx="4666488" cy="569061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51419" y="964691"/>
              <a:ext cx="4640580" cy="5588635"/>
            </a:xfrm>
            <a:custGeom>
              <a:avLst/>
              <a:gdLst/>
              <a:ahLst/>
              <a:cxnLst/>
              <a:rect l="l" t="t" r="r" b="b"/>
              <a:pathLst>
                <a:path w="4640580" h="5588634">
                  <a:moveTo>
                    <a:pt x="4640580" y="0"/>
                  </a:moveTo>
                  <a:lnTo>
                    <a:pt x="0" y="0"/>
                  </a:lnTo>
                  <a:lnTo>
                    <a:pt x="0" y="5588508"/>
                  </a:lnTo>
                  <a:lnTo>
                    <a:pt x="4640580" y="5588508"/>
                  </a:lnTo>
                  <a:lnTo>
                    <a:pt x="4640580" y="0"/>
                  </a:lnTo>
                  <a:close/>
                </a:path>
              </a:pathLst>
            </a:custGeom>
            <a:solidFill>
              <a:srgbClr val="E8EF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0540" y="1100327"/>
              <a:ext cx="0" cy="467995"/>
            </a:xfrm>
            <a:custGeom>
              <a:avLst/>
              <a:gdLst/>
              <a:ahLst/>
              <a:cxnLst/>
              <a:rect l="l" t="t" r="r" b="b"/>
              <a:pathLst>
                <a:path h="467994">
                  <a:moveTo>
                    <a:pt x="0" y="0"/>
                  </a:moveTo>
                  <a:lnTo>
                    <a:pt x="0" y="467995"/>
                  </a:lnTo>
                </a:path>
              </a:pathLst>
            </a:custGeom>
            <a:ln w="57912">
              <a:solidFill>
                <a:srgbClr val="084E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0540" y="3067811"/>
              <a:ext cx="3556000" cy="572770"/>
            </a:xfrm>
            <a:custGeom>
              <a:avLst/>
              <a:gdLst/>
              <a:ahLst/>
              <a:cxnLst/>
              <a:rect l="l" t="t" r="r" b="b"/>
              <a:pathLst>
                <a:path w="3556000" h="572770">
                  <a:moveTo>
                    <a:pt x="0" y="0"/>
                  </a:moveTo>
                  <a:lnTo>
                    <a:pt x="0" y="504063"/>
                  </a:lnTo>
                </a:path>
                <a:path w="3556000" h="572770">
                  <a:moveTo>
                    <a:pt x="3555492" y="68579"/>
                  </a:moveTo>
                  <a:lnTo>
                    <a:pt x="3555492" y="572643"/>
                  </a:lnTo>
                </a:path>
              </a:pathLst>
            </a:custGeom>
            <a:ln w="57912">
              <a:solidFill>
                <a:srgbClr val="29D3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63840" y="1426463"/>
              <a:ext cx="3945636" cy="45704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89747" y="1452371"/>
              <a:ext cx="3843528" cy="446836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925561" y="2420873"/>
              <a:ext cx="3656329" cy="178435"/>
            </a:xfrm>
            <a:custGeom>
              <a:avLst/>
              <a:gdLst/>
              <a:ahLst/>
              <a:cxnLst/>
              <a:rect l="l" t="t" r="r" b="b"/>
              <a:pathLst>
                <a:path w="3656329" h="178435">
                  <a:moveTo>
                    <a:pt x="0" y="178308"/>
                  </a:moveTo>
                  <a:lnTo>
                    <a:pt x="3656076" y="178308"/>
                  </a:lnTo>
                  <a:lnTo>
                    <a:pt x="3656076" y="0"/>
                  </a:lnTo>
                  <a:lnTo>
                    <a:pt x="0" y="0"/>
                  </a:lnTo>
                  <a:lnTo>
                    <a:pt x="0" y="17830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021582" y="4731765"/>
            <a:ext cx="281940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4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4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Подписывает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протокол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печати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полных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комплектов</a:t>
            </a:r>
            <a:r>
              <a:rPr sz="14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95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4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аудитории</a:t>
            </a:r>
            <a:r>
              <a:rPr sz="14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65" dirty="0">
                <a:solidFill>
                  <a:srgbClr val="3A3838"/>
                </a:solidFill>
                <a:latin typeface="Tahoma"/>
                <a:cs typeface="Tahoma"/>
              </a:rPr>
              <a:t>ППЭ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12819" y="3887851"/>
            <a:ext cx="326453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4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4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Проверяет</a:t>
            </a:r>
            <a:r>
              <a:rPr sz="1400" spc="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правильность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сведений,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указанных</a:t>
            </a:r>
            <a:r>
              <a:rPr sz="1400" spc="-6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400" spc="-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протоколе</a:t>
            </a:r>
            <a:r>
              <a:rPr sz="1400" spc="-7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печати</a:t>
            </a:r>
            <a:r>
              <a:rPr sz="14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95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r>
              <a:rPr sz="1400" spc="50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4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аудитории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5032" y="1038605"/>
            <a:ext cx="5865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Действия</a:t>
            </a:r>
            <a:r>
              <a:rPr sz="1800" b="1" spc="-3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выполняются</a:t>
            </a:r>
            <a:r>
              <a:rPr sz="1800" b="1" spc="-5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после</a:t>
            </a:r>
            <a:r>
              <a:rPr sz="1800" b="1" spc="-7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того,</a:t>
            </a:r>
            <a:r>
              <a:rPr sz="1800" b="1" spc="-6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A3838"/>
                </a:solidFill>
                <a:latin typeface="Arial"/>
                <a:cs typeface="Arial"/>
              </a:rPr>
              <a:t>как</a:t>
            </a:r>
            <a:r>
              <a:rPr sz="1800" b="1" spc="-11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материалы экспортированы</a:t>
            </a:r>
            <a:r>
              <a:rPr sz="1800" b="1" spc="-1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техническим</a:t>
            </a:r>
            <a:r>
              <a:rPr sz="1800" b="1" spc="-5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A3838"/>
                </a:solidFill>
                <a:latin typeface="Arial"/>
                <a:cs typeface="Arial"/>
              </a:rPr>
              <a:t>специалистом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9416" y="3192272"/>
            <a:ext cx="2533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3A3838"/>
                </a:solidFill>
                <a:latin typeface="Arial"/>
                <a:cs typeface="Arial"/>
              </a:rPr>
              <a:t>Технический </a:t>
            </a:r>
            <a:r>
              <a:rPr sz="1600" b="1" spc="-10" dirty="0">
                <a:solidFill>
                  <a:srgbClr val="3A3838"/>
                </a:solidFill>
                <a:latin typeface="Arial"/>
                <a:cs typeface="Arial"/>
              </a:rPr>
              <a:t>специалист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26382" y="3141091"/>
            <a:ext cx="29552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3A3838"/>
                </a:solidFill>
                <a:latin typeface="Arial"/>
                <a:cs typeface="Arial"/>
              </a:rPr>
              <a:t>Организатор,</a:t>
            </a:r>
            <a:r>
              <a:rPr sz="1600" b="1" spc="-20" dirty="0">
                <a:solidFill>
                  <a:srgbClr val="3A3838"/>
                </a:solidFill>
                <a:latin typeface="Arial"/>
                <a:cs typeface="Arial"/>
              </a:rPr>
              <a:t> ответственный </a:t>
            </a: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за</a:t>
            </a:r>
            <a:r>
              <a:rPr sz="1600" b="1" spc="-6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A3838"/>
                </a:solidFill>
                <a:latin typeface="Arial"/>
                <a:cs typeface="Arial"/>
              </a:rPr>
              <a:t>печать</a:t>
            </a:r>
            <a:r>
              <a:rPr sz="1600" b="1" spc="-4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3A3838"/>
                </a:solidFill>
                <a:latin typeface="Arial"/>
                <a:cs typeface="Arial"/>
              </a:rPr>
              <a:t>ЭМ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0870" rIns="0" bIns="0" rtlCol="0">
            <a:spAutoFit/>
          </a:bodyPr>
          <a:lstStyle/>
          <a:p>
            <a:pPr marL="40894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52525"/>
                </a:solidFill>
              </a:rPr>
              <a:t>Завершение</a:t>
            </a:r>
            <a:r>
              <a:rPr spc="-7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8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46633" y="3714369"/>
            <a:ext cx="3189605" cy="281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9085" algn="l"/>
              </a:tabLst>
            </a:pPr>
            <a:r>
              <a:rPr sz="14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4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Завершает</a:t>
            </a:r>
            <a:r>
              <a:rPr sz="1400" spc="-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экзамен</a:t>
            </a:r>
            <a:r>
              <a:rPr sz="1400" spc="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400" spc="50" dirty="0">
                <a:solidFill>
                  <a:srgbClr val="3A3838"/>
                </a:solidFill>
                <a:latin typeface="Tahoma"/>
                <a:cs typeface="Tahoma"/>
              </a:rPr>
              <a:t> ПО</a:t>
            </a:r>
            <a:endParaRPr sz="1400">
              <a:latin typeface="Tahoma"/>
              <a:cs typeface="Tahoma"/>
            </a:endParaRPr>
          </a:p>
          <a:p>
            <a:pPr marL="299085" marR="5080" indent="-287020">
              <a:lnSpc>
                <a:spcPct val="100000"/>
              </a:lnSpc>
              <a:spcBef>
                <a:spcPts val="1170"/>
              </a:spcBef>
              <a:tabLst>
                <a:tab pos="299085" algn="l"/>
              </a:tabLst>
            </a:pPr>
            <a:r>
              <a:rPr sz="14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4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Печатает</a:t>
            </a:r>
            <a:r>
              <a:rPr sz="1400" spc="-6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протокол</a:t>
            </a:r>
            <a:r>
              <a:rPr sz="14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печати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полных комплектов</a:t>
            </a:r>
            <a:r>
              <a:rPr sz="14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120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r>
              <a:rPr sz="1400" spc="-2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400" spc="-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аудитории</a:t>
            </a:r>
            <a:r>
              <a:rPr sz="14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60" dirty="0">
                <a:solidFill>
                  <a:srgbClr val="3A3838"/>
                </a:solidFill>
                <a:latin typeface="Tahoma"/>
                <a:cs typeface="Tahoma"/>
              </a:rPr>
              <a:t>ППЭ</a:t>
            </a:r>
            <a:r>
              <a:rPr sz="1400" spc="50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и</a:t>
            </a:r>
            <a:r>
              <a:rPr sz="14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протокол</a:t>
            </a:r>
            <a:r>
              <a:rPr sz="14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проведения</a:t>
            </a:r>
            <a:r>
              <a:rPr sz="1400" spc="-5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процедуры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сканирования</a:t>
            </a:r>
            <a:r>
              <a:rPr sz="1400" spc="-6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аудитории</a:t>
            </a:r>
            <a:r>
              <a:rPr sz="1400" spc="-3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60" dirty="0">
                <a:solidFill>
                  <a:srgbClr val="3A3838"/>
                </a:solidFill>
                <a:latin typeface="Tahoma"/>
                <a:cs typeface="Tahoma"/>
              </a:rPr>
              <a:t>ППЭ</a:t>
            </a:r>
            <a:endParaRPr sz="1400">
              <a:latin typeface="Tahoma"/>
              <a:cs typeface="Tahoma"/>
            </a:endParaRPr>
          </a:p>
          <a:p>
            <a:pPr marL="299085" marR="375285" indent="-287020">
              <a:lnSpc>
                <a:spcPct val="100000"/>
              </a:lnSpc>
              <a:spcBef>
                <a:spcPts val="1120"/>
              </a:spcBef>
              <a:tabLst>
                <a:tab pos="299085" algn="l"/>
              </a:tabLst>
            </a:pPr>
            <a:r>
              <a:rPr sz="14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4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Подписывает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3A3838"/>
                </a:solidFill>
                <a:latin typeface="Tahoma"/>
                <a:cs typeface="Tahoma"/>
              </a:rPr>
              <a:t>протокол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печати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полных</a:t>
            </a:r>
            <a:r>
              <a:rPr sz="1400" spc="-3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комплектов</a:t>
            </a:r>
            <a:r>
              <a:rPr sz="14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95" dirty="0">
                <a:solidFill>
                  <a:srgbClr val="3A3838"/>
                </a:solidFill>
                <a:latin typeface="Tahoma"/>
                <a:cs typeface="Tahoma"/>
              </a:rPr>
              <a:t>ЭМ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</a:t>
            </a:r>
            <a:r>
              <a:rPr sz="1400" spc="-4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аудитории</a:t>
            </a:r>
            <a:r>
              <a:rPr sz="1400" spc="-5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60" dirty="0">
                <a:solidFill>
                  <a:srgbClr val="3A3838"/>
                </a:solidFill>
                <a:latin typeface="Tahoma"/>
                <a:cs typeface="Tahoma"/>
              </a:rPr>
              <a:t>ППЭ</a:t>
            </a:r>
            <a:endParaRPr sz="1400">
              <a:latin typeface="Tahoma"/>
              <a:cs typeface="Tahoma"/>
            </a:endParaRPr>
          </a:p>
          <a:p>
            <a:pPr marL="299085" marR="88265" indent="-287020" algn="just">
              <a:lnSpc>
                <a:spcPct val="100000"/>
              </a:lnSpc>
              <a:spcBef>
                <a:spcPts val="1150"/>
              </a:spcBef>
            </a:pPr>
            <a:r>
              <a:rPr sz="140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400" spc="395" dirty="0">
                <a:solidFill>
                  <a:srgbClr val="29D3BB"/>
                </a:solidFill>
                <a:latin typeface="Tahoma"/>
                <a:cs typeface="Tahoma"/>
              </a:rPr>
              <a:t> 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Выгружает</a:t>
            </a:r>
            <a:r>
              <a:rPr sz="1400" spc="-4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электронные</a:t>
            </a:r>
            <a:r>
              <a:rPr sz="1400" spc="-95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журналы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работы</a:t>
            </a:r>
            <a:r>
              <a:rPr sz="14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Станции</a:t>
            </a:r>
            <a:r>
              <a:rPr sz="1400" spc="20" dirty="0">
                <a:solidFill>
                  <a:srgbClr val="3A3838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организатора </a:t>
            </a:r>
            <a:r>
              <a:rPr sz="1400" spc="-25" dirty="0">
                <a:solidFill>
                  <a:srgbClr val="3A3838"/>
                </a:solidFill>
                <a:latin typeface="Tahoma"/>
                <a:cs typeface="Tahoma"/>
              </a:rPr>
              <a:t>на </a:t>
            </a:r>
            <a:r>
              <a:rPr sz="1400" dirty="0">
                <a:solidFill>
                  <a:srgbClr val="3A3838"/>
                </a:solidFill>
                <a:latin typeface="Tahoma"/>
                <a:cs typeface="Tahoma"/>
              </a:rPr>
              <a:t>флеш-</a:t>
            </a:r>
            <a:r>
              <a:rPr sz="1400" spc="-10" dirty="0">
                <a:solidFill>
                  <a:srgbClr val="3A3838"/>
                </a:solidFill>
                <a:latin typeface="Tahoma"/>
                <a:cs typeface="Tahoma"/>
              </a:rPr>
              <a:t>носитель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274825" y="1867154"/>
            <a:ext cx="5688330" cy="4675505"/>
            <a:chOff x="1274825" y="1867154"/>
            <a:chExt cx="5688330" cy="4675505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9303" y="1876044"/>
              <a:ext cx="1426463" cy="118414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82495" y="2589276"/>
              <a:ext cx="609600" cy="276225"/>
            </a:xfrm>
            <a:custGeom>
              <a:avLst/>
              <a:gdLst/>
              <a:ahLst/>
              <a:cxnLst/>
              <a:rect l="l" t="t" r="r" b="b"/>
              <a:pathLst>
                <a:path w="609600" h="276225">
                  <a:moveTo>
                    <a:pt x="243967" y="0"/>
                  </a:moveTo>
                  <a:lnTo>
                    <a:pt x="159434" y="39171"/>
                  </a:lnTo>
                  <a:lnTo>
                    <a:pt x="103774" y="68961"/>
                  </a:lnTo>
                  <a:lnTo>
                    <a:pt x="70427" y="90368"/>
                  </a:lnTo>
                  <a:lnTo>
                    <a:pt x="36218" y="130665"/>
                  </a:lnTo>
                  <a:lnTo>
                    <a:pt x="22606" y="172450"/>
                  </a:lnTo>
                  <a:lnTo>
                    <a:pt x="10898" y="223069"/>
                  </a:lnTo>
                  <a:lnTo>
                    <a:pt x="0" y="275844"/>
                  </a:lnTo>
                  <a:lnTo>
                    <a:pt x="609600" y="275844"/>
                  </a:lnTo>
                  <a:lnTo>
                    <a:pt x="598721" y="223069"/>
                  </a:lnTo>
                  <a:lnTo>
                    <a:pt x="587057" y="172450"/>
                  </a:lnTo>
                  <a:lnTo>
                    <a:pt x="573488" y="130665"/>
                  </a:lnTo>
                  <a:lnTo>
                    <a:pt x="539466" y="90489"/>
                  </a:lnTo>
                  <a:lnTo>
                    <a:pt x="506618" y="69357"/>
                  </a:lnTo>
                  <a:lnTo>
                    <a:pt x="451506" y="39868"/>
                  </a:lnTo>
                  <a:lnTo>
                    <a:pt x="367284" y="888"/>
                  </a:lnTo>
                  <a:lnTo>
                    <a:pt x="243967" y="0"/>
                  </a:lnTo>
                  <a:close/>
                </a:path>
              </a:pathLst>
            </a:custGeom>
            <a:solidFill>
              <a:srgbClr val="FFD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82495" y="2590800"/>
              <a:ext cx="609600" cy="277495"/>
            </a:xfrm>
            <a:custGeom>
              <a:avLst/>
              <a:gdLst/>
              <a:ahLst/>
              <a:cxnLst/>
              <a:rect l="l" t="t" r="r" b="b"/>
              <a:pathLst>
                <a:path w="609600" h="277494">
                  <a:moveTo>
                    <a:pt x="243967" y="0"/>
                  </a:moveTo>
                  <a:lnTo>
                    <a:pt x="159434" y="39360"/>
                  </a:lnTo>
                  <a:lnTo>
                    <a:pt x="103774" y="69326"/>
                  </a:lnTo>
                  <a:lnTo>
                    <a:pt x="70427" y="90886"/>
                  </a:lnTo>
                  <a:lnTo>
                    <a:pt x="36218" y="131456"/>
                  </a:lnTo>
                  <a:lnTo>
                    <a:pt x="22606" y="173481"/>
                  </a:lnTo>
                  <a:lnTo>
                    <a:pt x="10898" y="224365"/>
                  </a:lnTo>
                  <a:lnTo>
                    <a:pt x="0" y="277367"/>
                  </a:lnTo>
                  <a:lnTo>
                    <a:pt x="609600" y="277367"/>
                  </a:lnTo>
                  <a:lnTo>
                    <a:pt x="598721" y="224365"/>
                  </a:lnTo>
                  <a:lnTo>
                    <a:pt x="587057" y="173482"/>
                  </a:lnTo>
                  <a:lnTo>
                    <a:pt x="573488" y="131456"/>
                  </a:lnTo>
                  <a:lnTo>
                    <a:pt x="539466" y="91007"/>
                  </a:lnTo>
                  <a:lnTo>
                    <a:pt x="506618" y="69723"/>
                  </a:lnTo>
                  <a:lnTo>
                    <a:pt x="451506" y="40056"/>
                  </a:lnTo>
                  <a:lnTo>
                    <a:pt x="367284" y="888"/>
                  </a:lnTo>
                  <a:lnTo>
                    <a:pt x="243967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83257" y="2591562"/>
              <a:ext cx="609600" cy="277495"/>
            </a:xfrm>
            <a:custGeom>
              <a:avLst/>
              <a:gdLst/>
              <a:ahLst/>
              <a:cxnLst/>
              <a:rect l="l" t="t" r="r" b="b"/>
              <a:pathLst>
                <a:path w="609600" h="277494">
                  <a:moveTo>
                    <a:pt x="243967" y="0"/>
                  </a:moveTo>
                  <a:lnTo>
                    <a:pt x="159434" y="39360"/>
                  </a:lnTo>
                  <a:lnTo>
                    <a:pt x="103774" y="69326"/>
                  </a:lnTo>
                  <a:lnTo>
                    <a:pt x="70427" y="90886"/>
                  </a:lnTo>
                  <a:lnTo>
                    <a:pt x="36218" y="131456"/>
                  </a:lnTo>
                  <a:lnTo>
                    <a:pt x="22606" y="173481"/>
                  </a:lnTo>
                  <a:lnTo>
                    <a:pt x="10898" y="224365"/>
                  </a:lnTo>
                  <a:lnTo>
                    <a:pt x="0" y="277367"/>
                  </a:lnTo>
                  <a:lnTo>
                    <a:pt x="304927" y="277367"/>
                  </a:lnTo>
                  <a:lnTo>
                    <a:pt x="609600" y="277367"/>
                  </a:lnTo>
                  <a:lnTo>
                    <a:pt x="598721" y="224365"/>
                  </a:lnTo>
                  <a:lnTo>
                    <a:pt x="587057" y="173482"/>
                  </a:lnTo>
                  <a:lnTo>
                    <a:pt x="573488" y="131456"/>
                  </a:lnTo>
                  <a:lnTo>
                    <a:pt x="539466" y="91007"/>
                  </a:lnTo>
                  <a:lnTo>
                    <a:pt x="506618" y="69723"/>
                  </a:lnTo>
                  <a:lnTo>
                    <a:pt x="451506" y="40056"/>
                  </a:lnTo>
                  <a:lnTo>
                    <a:pt x="367284" y="888"/>
                  </a:lnTo>
                  <a:lnTo>
                    <a:pt x="243967" y="0"/>
                  </a:lnTo>
                  <a:close/>
                </a:path>
              </a:pathLst>
            </a:custGeom>
            <a:ln w="3175">
              <a:solidFill>
                <a:srgbClr val="51BE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0239" y="2415603"/>
              <a:ext cx="129540" cy="23844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807908" y="2208275"/>
              <a:ext cx="358775" cy="368935"/>
            </a:xfrm>
            <a:custGeom>
              <a:avLst/>
              <a:gdLst/>
              <a:ahLst/>
              <a:cxnLst/>
              <a:rect l="l" t="t" r="r" b="b"/>
              <a:pathLst>
                <a:path w="358775" h="368935">
                  <a:moveTo>
                    <a:pt x="358660" y="201091"/>
                  </a:moveTo>
                  <a:lnTo>
                    <a:pt x="357962" y="188239"/>
                  </a:lnTo>
                  <a:lnTo>
                    <a:pt x="353847" y="178358"/>
                  </a:lnTo>
                  <a:lnTo>
                    <a:pt x="346646" y="172847"/>
                  </a:lnTo>
                  <a:lnTo>
                    <a:pt x="337629" y="173050"/>
                  </a:lnTo>
                  <a:lnTo>
                    <a:pt x="328460" y="178562"/>
                  </a:lnTo>
                  <a:lnTo>
                    <a:pt x="326136" y="181356"/>
                  </a:lnTo>
                  <a:lnTo>
                    <a:pt x="326504" y="139471"/>
                  </a:lnTo>
                  <a:lnTo>
                    <a:pt x="319913" y="97688"/>
                  </a:lnTo>
                  <a:lnTo>
                    <a:pt x="304126" y="59690"/>
                  </a:lnTo>
                  <a:lnTo>
                    <a:pt x="276923" y="28638"/>
                  </a:lnTo>
                  <a:lnTo>
                    <a:pt x="236093" y="7696"/>
                  </a:lnTo>
                  <a:lnTo>
                    <a:pt x="179387" y="0"/>
                  </a:lnTo>
                  <a:lnTo>
                    <a:pt x="122682" y="7696"/>
                  </a:lnTo>
                  <a:lnTo>
                    <a:pt x="81838" y="28638"/>
                  </a:lnTo>
                  <a:lnTo>
                    <a:pt x="54635" y="59690"/>
                  </a:lnTo>
                  <a:lnTo>
                    <a:pt x="38849" y="97688"/>
                  </a:lnTo>
                  <a:lnTo>
                    <a:pt x="32258" y="139471"/>
                  </a:lnTo>
                  <a:lnTo>
                    <a:pt x="32626" y="181876"/>
                  </a:lnTo>
                  <a:lnTo>
                    <a:pt x="32727" y="182702"/>
                  </a:lnTo>
                  <a:lnTo>
                    <a:pt x="29413" y="178587"/>
                  </a:lnTo>
                  <a:lnTo>
                    <a:pt x="20472" y="173062"/>
                  </a:lnTo>
                  <a:lnTo>
                    <a:pt x="11620" y="172847"/>
                  </a:lnTo>
                  <a:lnTo>
                    <a:pt x="4584" y="178358"/>
                  </a:lnTo>
                  <a:lnTo>
                    <a:pt x="635" y="188252"/>
                  </a:lnTo>
                  <a:lnTo>
                    <a:pt x="0" y="201142"/>
                  </a:lnTo>
                  <a:lnTo>
                    <a:pt x="2984" y="215646"/>
                  </a:lnTo>
                  <a:lnTo>
                    <a:pt x="8991" y="229019"/>
                  </a:lnTo>
                  <a:lnTo>
                    <a:pt x="16992" y="238950"/>
                  </a:lnTo>
                  <a:lnTo>
                    <a:pt x="25933" y="244513"/>
                  </a:lnTo>
                  <a:lnTo>
                    <a:pt x="34734" y="244729"/>
                  </a:lnTo>
                  <a:lnTo>
                    <a:pt x="41643" y="239331"/>
                  </a:lnTo>
                  <a:lnTo>
                    <a:pt x="45351" y="255955"/>
                  </a:lnTo>
                  <a:lnTo>
                    <a:pt x="59245" y="294640"/>
                  </a:lnTo>
                  <a:lnTo>
                    <a:pt x="111975" y="340398"/>
                  </a:lnTo>
                  <a:lnTo>
                    <a:pt x="147929" y="360476"/>
                  </a:lnTo>
                  <a:lnTo>
                    <a:pt x="179387" y="368808"/>
                  </a:lnTo>
                  <a:lnTo>
                    <a:pt x="210781" y="360476"/>
                  </a:lnTo>
                  <a:lnTo>
                    <a:pt x="246735" y="340398"/>
                  </a:lnTo>
                  <a:lnTo>
                    <a:pt x="279057" y="315988"/>
                  </a:lnTo>
                  <a:lnTo>
                    <a:pt x="305498" y="281305"/>
                  </a:lnTo>
                  <a:lnTo>
                    <a:pt x="316979" y="239941"/>
                  </a:lnTo>
                  <a:lnTo>
                    <a:pt x="323024" y="244475"/>
                  </a:lnTo>
                  <a:lnTo>
                    <a:pt x="332066" y="244398"/>
                  </a:lnTo>
                  <a:lnTo>
                    <a:pt x="341198" y="238912"/>
                  </a:lnTo>
                  <a:lnTo>
                    <a:pt x="349402" y="228955"/>
                  </a:lnTo>
                  <a:lnTo>
                    <a:pt x="355663" y="215519"/>
                  </a:lnTo>
                  <a:lnTo>
                    <a:pt x="358660" y="201091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95855" y="2654808"/>
              <a:ext cx="172212" cy="21031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837944" y="2595371"/>
              <a:ext cx="299085" cy="273050"/>
            </a:xfrm>
            <a:custGeom>
              <a:avLst/>
              <a:gdLst/>
              <a:ahLst/>
              <a:cxnLst/>
              <a:rect l="l" t="t" r="r" b="b"/>
              <a:pathLst>
                <a:path w="299085" h="273050">
                  <a:moveTo>
                    <a:pt x="112776" y="272796"/>
                  </a:moveTo>
                  <a:lnTo>
                    <a:pt x="84709" y="29591"/>
                  </a:lnTo>
                  <a:lnTo>
                    <a:pt x="84709" y="0"/>
                  </a:lnTo>
                  <a:lnTo>
                    <a:pt x="57023" y="12446"/>
                  </a:lnTo>
                  <a:lnTo>
                    <a:pt x="0" y="101346"/>
                  </a:lnTo>
                  <a:lnTo>
                    <a:pt x="62103" y="130556"/>
                  </a:lnTo>
                  <a:lnTo>
                    <a:pt x="11176" y="164465"/>
                  </a:lnTo>
                  <a:lnTo>
                    <a:pt x="64516" y="272796"/>
                  </a:lnTo>
                  <a:lnTo>
                    <a:pt x="112776" y="272796"/>
                  </a:lnTo>
                  <a:close/>
                </a:path>
                <a:path w="299085" h="273050">
                  <a:moveTo>
                    <a:pt x="298704" y="101219"/>
                  </a:moveTo>
                  <a:lnTo>
                    <a:pt x="248031" y="14859"/>
                  </a:lnTo>
                  <a:lnTo>
                    <a:pt x="214249" y="0"/>
                  </a:lnTo>
                  <a:lnTo>
                    <a:pt x="214249" y="29337"/>
                  </a:lnTo>
                  <a:lnTo>
                    <a:pt x="185928" y="272796"/>
                  </a:lnTo>
                  <a:lnTo>
                    <a:pt x="234315" y="272796"/>
                  </a:lnTo>
                  <a:lnTo>
                    <a:pt x="287274" y="164338"/>
                  </a:lnTo>
                  <a:lnTo>
                    <a:pt x="236728" y="130302"/>
                  </a:lnTo>
                  <a:lnTo>
                    <a:pt x="298704" y="101219"/>
                  </a:lnTo>
                  <a:close/>
                </a:path>
              </a:pathLst>
            </a:custGeom>
            <a:solidFill>
              <a:srgbClr val="80E4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5540" y="2573909"/>
              <a:ext cx="141985" cy="14046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838944" y="2186940"/>
              <a:ext cx="302260" cy="390525"/>
            </a:xfrm>
            <a:custGeom>
              <a:avLst/>
              <a:gdLst/>
              <a:ahLst/>
              <a:cxnLst/>
              <a:rect l="l" t="t" r="r" b="b"/>
              <a:pathLst>
                <a:path w="302260" h="390525">
                  <a:moveTo>
                    <a:pt x="145303" y="0"/>
                  </a:moveTo>
                  <a:lnTo>
                    <a:pt x="96948" y="6476"/>
                  </a:lnTo>
                  <a:lnTo>
                    <a:pt x="52212" y="27812"/>
                  </a:lnTo>
                  <a:lnTo>
                    <a:pt x="13182" y="66240"/>
                  </a:lnTo>
                  <a:lnTo>
                    <a:pt x="0" y="135302"/>
                  </a:lnTo>
                  <a:lnTo>
                    <a:pt x="795" y="201388"/>
                  </a:lnTo>
                  <a:lnTo>
                    <a:pt x="9332" y="260879"/>
                  </a:lnTo>
                  <a:lnTo>
                    <a:pt x="22504" y="305823"/>
                  </a:lnTo>
                  <a:lnTo>
                    <a:pt x="47833" y="337315"/>
                  </a:lnTo>
                  <a:lnTo>
                    <a:pt x="80264" y="361727"/>
                  </a:lnTo>
                  <a:lnTo>
                    <a:pt x="116385" y="381805"/>
                  </a:lnTo>
                  <a:lnTo>
                    <a:pt x="147970" y="390144"/>
                  </a:lnTo>
                  <a:lnTo>
                    <a:pt x="179431" y="381805"/>
                  </a:lnTo>
                  <a:lnTo>
                    <a:pt x="200976" y="369824"/>
                  </a:lnTo>
                  <a:lnTo>
                    <a:pt x="149113" y="369824"/>
                  </a:lnTo>
                  <a:lnTo>
                    <a:pt x="126746" y="365952"/>
                  </a:lnTo>
                  <a:lnTo>
                    <a:pt x="75977" y="336444"/>
                  </a:lnTo>
                  <a:lnTo>
                    <a:pt x="41987" y="297392"/>
                  </a:lnTo>
                  <a:lnTo>
                    <a:pt x="23965" y="258939"/>
                  </a:lnTo>
                  <a:lnTo>
                    <a:pt x="16525" y="231012"/>
                  </a:lnTo>
                  <a:lnTo>
                    <a:pt x="16144" y="225806"/>
                  </a:lnTo>
                  <a:lnTo>
                    <a:pt x="15890" y="221487"/>
                  </a:lnTo>
                  <a:lnTo>
                    <a:pt x="14620" y="217424"/>
                  </a:lnTo>
                  <a:lnTo>
                    <a:pt x="13858" y="213233"/>
                  </a:lnTo>
                  <a:lnTo>
                    <a:pt x="22582" y="182187"/>
                  </a:lnTo>
                  <a:lnTo>
                    <a:pt x="37925" y="143652"/>
                  </a:lnTo>
                  <a:lnTo>
                    <a:pt x="62793" y="108952"/>
                  </a:lnTo>
                  <a:lnTo>
                    <a:pt x="100091" y="89408"/>
                  </a:lnTo>
                  <a:lnTo>
                    <a:pt x="294258" y="89408"/>
                  </a:lnTo>
                  <a:lnTo>
                    <a:pt x="274716" y="50673"/>
                  </a:lnTo>
                  <a:lnTo>
                    <a:pt x="253103" y="31021"/>
                  </a:lnTo>
                  <a:lnTo>
                    <a:pt x="222488" y="14906"/>
                  </a:lnTo>
                  <a:lnTo>
                    <a:pt x="185634" y="4006"/>
                  </a:lnTo>
                  <a:lnTo>
                    <a:pt x="145303" y="0"/>
                  </a:lnTo>
                  <a:close/>
                </a:path>
                <a:path w="302260" h="390525">
                  <a:moveTo>
                    <a:pt x="294450" y="89788"/>
                  </a:moveTo>
                  <a:lnTo>
                    <a:pt x="211089" y="89788"/>
                  </a:lnTo>
                  <a:lnTo>
                    <a:pt x="218455" y="91059"/>
                  </a:lnTo>
                  <a:lnTo>
                    <a:pt x="228615" y="94487"/>
                  </a:lnTo>
                  <a:lnTo>
                    <a:pt x="259264" y="142861"/>
                  </a:lnTo>
                  <a:lnTo>
                    <a:pt x="269367" y="165750"/>
                  </a:lnTo>
                  <a:lnTo>
                    <a:pt x="278874" y="186092"/>
                  </a:lnTo>
                  <a:lnTo>
                    <a:pt x="285892" y="211709"/>
                  </a:lnTo>
                  <a:lnTo>
                    <a:pt x="284876" y="217043"/>
                  </a:lnTo>
                  <a:lnTo>
                    <a:pt x="282082" y="225806"/>
                  </a:lnTo>
                  <a:lnTo>
                    <a:pt x="278921" y="235973"/>
                  </a:lnTo>
                  <a:lnTo>
                    <a:pt x="270795" y="259810"/>
                  </a:lnTo>
                  <a:lnTo>
                    <a:pt x="259967" y="286750"/>
                  </a:lnTo>
                  <a:lnTo>
                    <a:pt x="259846" y="287051"/>
                  </a:lnTo>
                  <a:lnTo>
                    <a:pt x="223160" y="334015"/>
                  </a:lnTo>
                  <a:lnTo>
                    <a:pt x="171801" y="365507"/>
                  </a:lnTo>
                  <a:lnTo>
                    <a:pt x="149240" y="369824"/>
                  </a:lnTo>
                  <a:lnTo>
                    <a:pt x="200976" y="369824"/>
                  </a:lnTo>
                  <a:lnTo>
                    <a:pt x="248019" y="337315"/>
                  </a:lnTo>
                  <a:lnTo>
                    <a:pt x="273310" y="305823"/>
                  </a:lnTo>
                  <a:lnTo>
                    <a:pt x="286569" y="260879"/>
                  </a:lnTo>
                  <a:lnTo>
                    <a:pt x="292369" y="229997"/>
                  </a:lnTo>
                  <a:lnTo>
                    <a:pt x="291988" y="229997"/>
                  </a:lnTo>
                  <a:lnTo>
                    <a:pt x="299273" y="183850"/>
                  </a:lnTo>
                  <a:lnTo>
                    <a:pt x="301783" y="136477"/>
                  </a:lnTo>
                  <a:lnTo>
                    <a:pt x="295190" y="91793"/>
                  </a:lnTo>
                  <a:lnTo>
                    <a:pt x="295082" y="91059"/>
                  </a:lnTo>
                  <a:lnTo>
                    <a:pt x="294450" y="89788"/>
                  </a:lnTo>
                  <a:close/>
                </a:path>
                <a:path w="302260" h="390525">
                  <a:moveTo>
                    <a:pt x="294258" y="89408"/>
                  </a:moveTo>
                  <a:lnTo>
                    <a:pt x="100091" y="89408"/>
                  </a:lnTo>
                  <a:lnTo>
                    <a:pt x="108412" y="97647"/>
                  </a:lnTo>
                  <a:lnTo>
                    <a:pt x="119888" y="102647"/>
                  </a:lnTo>
                  <a:lnTo>
                    <a:pt x="132863" y="105124"/>
                  </a:lnTo>
                  <a:lnTo>
                    <a:pt x="145684" y="105790"/>
                  </a:lnTo>
                  <a:lnTo>
                    <a:pt x="151780" y="105790"/>
                  </a:lnTo>
                  <a:lnTo>
                    <a:pt x="157241" y="105410"/>
                  </a:lnTo>
                  <a:lnTo>
                    <a:pt x="161051" y="104901"/>
                  </a:lnTo>
                  <a:lnTo>
                    <a:pt x="175132" y="101584"/>
                  </a:lnTo>
                  <a:lnTo>
                    <a:pt x="175395" y="101584"/>
                  </a:lnTo>
                  <a:lnTo>
                    <a:pt x="185594" y="96392"/>
                  </a:lnTo>
                  <a:lnTo>
                    <a:pt x="194377" y="91793"/>
                  </a:lnTo>
                  <a:lnTo>
                    <a:pt x="205374" y="89788"/>
                  </a:lnTo>
                  <a:lnTo>
                    <a:pt x="294450" y="89788"/>
                  </a:lnTo>
                  <a:lnTo>
                    <a:pt x="294258" y="894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5667" y="2461260"/>
              <a:ext cx="138683" cy="838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74825" y="1867154"/>
              <a:ext cx="1463421" cy="122047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391911" y="2636520"/>
              <a:ext cx="654050" cy="257810"/>
            </a:xfrm>
            <a:custGeom>
              <a:avLst/>
              <a:gdLst/>
              <a:ahLst/>
              <a:cxnLst/>
              <a:rect l="l" t="t" r="r" b="b"/>
              <a:pathLst>
                <a:path w="654050" h="257810">
                  <a:moveTo>
                    <a:pt x="388747" y="0"/>
                  </a:moveTo>
                  <a:lnTo>
                    <a:pt x="368484" y="1430"/>
                  </a:lnTo>
                  <a:lnTo>
                    <a:pt x="281572" y="4339"/>
                  </a:lnTo>
                  <a:lnTo>
                    <a:pt x="261238" y="5841"/>
                  </a:lnTo>
                  <a:lnTo>
                    <a:pt x="224262" y="42122"/>
                  </a:lnTo>
                  <a:lnTo>
                    <a:pt x="176117" y="68722"/>
                  </a:lnTo>
                  <a:lnTo>
                    <a:pt x="122685" y="87727"/>
                  </a:lnTo>
                  <a:lnTo>
                    <a:pt x="69850" y="101218"/>
                  </a:lnTo>
                  <a:lnTo>
                    <a:pt x="30664" y="123967"/>
                  </a:lnTo>
                  <a:lnTo>
                    <a:pt x="9826" y="163766"/>
                  </a:lnTo>
                  <a:lnTo>
                    <a:pt x="1537" y="211375"/>
                  </a:lnTo>
                  <a:lnTo>
                    <a:pt x="0" y="257555"/>
                  </a:lnTo>
                  <a:lnTo>
                    <a:pt x="653796" y="257555"/>
                  </a:lnTo>
                  <a:lnTo>
                    <a:pt x="652527" y="211429"/>
                  </a:lnTo>
                  <a:lnTo>
                    <a:pt x="644604" y="163909"/>
                  </a:lnTo>
                  <a:lnTo>
                    <a:pt x="623845" y="124128"/>
                  </a:lnTo>
                  <a:lnTo>
                    <a:pt x="584073" y="101218"/>
                  </a:lnTo>
                  <a:lnTo>
                    <a:pt x="541094" y="90375"/>
                  </a:lnTo>
                  <a:lnTo>
                    <a:pt x="496518" y="75703"/>
                  </a:lnTo>
                  <a:lnTo>
                    <a:pt x="453899" y="56331"/>
                  </a:lnTo>
                  <a:lnTo>
                    <a:pt x="416790" y="31387"/>
                  </a:lnTo>
                  <a:lnTo>
                    <a:pt x="38874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33326" y="2226563"/>
              <a:ext cx="371475" cy="624840"/>
            </a:xfrm>
            <a:custGeom>
              <a:avLst/>
              <a:gdLst/>
              <a:ahLst/>
              <a:cxnLst/>
              <a:rect l="l" t="t" r="r" b="b"/>
              <a:pathLst>
                <a:path w="371475" h="624839">
                  <a:moveTo>
                    <a:pt x="370967" y="233934"/>
                  </a:moveTo>
                  <a:lnTo>
                    <a:pt x="367182" y="221780"/>
                  </a:lnTo>
                  <a:lnTo>
                    <a:pt x="359346" y="214503"/>
                  </a:lnTo>
                  <a:lnTo>
                    <a:pt x="349491" y="213791"/>
                  </a:lnTo>
                  <a:lnTo>
                    <a:pt x="352272" y="198183"/>
                  </a:lnTo>
                  <a:lnTo>
                    <a:pt x="351421" y="158330"/>
                  </a:lnTo>
                  <a:lnTo>
                    <a:pt x="342950" y="118795"/>
                  </a:lnTo>
                  <a:lnTo>
                    <a:pt x="326809" y="81686"/>
                  </a:lnTo>
                  <a:lnTo>
                    <a:pt x="303009" y="49136"/>
                  </a:lnTo>
                  <a:lnTo>
                    <a:pt x="271500" y="23253"/>
                  </a:lnTo>
                  <a:lnTo>
                    <a:pt x="232295" y="6172"/>
                  </a:lnTo>
                  <a:lnTo>
                    <a:pt x="185356" y="0"/>
                  </a:lnTo>
                  <a:lnTo>
                    <a:pt x="138493" y="6172"/>
                  </a:lnTo>
                  <a:lnTo>
                    <a:pt x="99339" y="23253"/>
                  </a:lnTo>
                  <a:lnTo>
                    <a:pt x="67868" y="49136"/>
                  </a:lnTo>
                  <a:lnTo>
                    <a:pt x="44081" y="81686"/>
                  </a:lnTo>
                  <a:lnTo>
                    <a:pt x="27927" y="118795"/>
                  </a:lnTo>
                  <a:lnTo>
                    <a:pt x="19418" y="158330"/>
                  </a:lnTo>
                  <a:lnTo>
                    <a:pt x="18516" y="198183"/>
                  </a:lnTo>
                  <a:lnTo>
                    <a:pt x="21259" y="213804"/>
                  </a:lnTo>
                  <a:lnTo>
                    <a:pt x="11620" y="214503"/>
                  </a:lnTo>
                  <a:lnTo>
                    <a:pt x="3771" y="221780"/>
                  </a:lnTo>
                  <a:lnTo>
                    <a:pt x="0" y="233934"/>
                  </a:lnTo>
                  <a:lnTo>
                    <a:pt x="508" y="249339"/>
                  </a:lnTo>
                  <a:lnTo>
                    <a:pt x="5524" y="266319"/>
                  </a:lnTo>
                  <a:lnTo>
                    <a:pt x="14198" y="281660"/>
                  </a:lnTo>
                  <a:lnTo>
                    <a:pt x="24892" y="292658"/>
                  </a:lnTo>
                  <a:lnTo>
                    <a:pt x="36233" y="298310"/>
                  </a:lnTo>
                  <a:lnTo>
                    <a:pt x="46926" y="297561"/>
                  </a:lnTo>
                  <a:lnTo>
                    <a:pt x="51130" y="293662"/>
                  </a:lnTo>
                  <a:lnTo>
                    <a:pt x="81394" y="335102"/>
                  </a:lnTo>
                  <a:lnTo>
                    <a:pt x="118643" y="369544"/>
                  </a:lnTo>
                  <a:lnTo>
                    <a:pt x="121729" y="371411"/>
                  </a:lnTo>
                  <a:lnTo>
                    <a:pt x="121729" y="448183"/>
                  </a:lnTo>
                  <a:lnTo>
                    <a:pt x="118999" y="493623"/>
                  </a:lnTo>
                  <a:lnTo>
                    <a:pt x="136652" y="552348"/>
                  </a:lnTo>
                  <a:lnTo>
                    <a:pt x="163055" y="603084"/>
                  </a:lnTo>
                  <a:lnTo>
                    <a:pt x="186626" y="624586"/>
                  </a:lnTo>
                  <a:lnTo>
                    <a:pt x="209105" y="604354"/>
                  </a:lnTo>
                  <a:lnTo>
                    <a:pt x="234975" y="556107"/>
                  </a:lnTo>
                  <a:lnTo>
                    <a:pt x="252704" y="498005"/>
                  </a:lnTo>
                  <a:lnTo>
                    <a:pt x="250761" y="448183"/>
                  </a:lnTo>
                  <a:lnTo>
                    <a:pt x="250761" y="370382"/>
                  </a:lnTo>
                  <a:lnTo>
                    <a:pt x="252133" y="369544"/>
                  </a:lnTo>
                  <a:lnTo>
                    <a:pt x="289420" y="335102"/>
                  </a:lnTo>
                  <a:lnTo>
                    <a:pt x="319709" y="293598"/>
                  </a:lnTo>
                  <a:lnTo>
                    <a:pt x="324040" y="297561"/>
                  </a:lnTo>
                  <a:lnTo>
                    <a:pt x="365442" y="266319"/>
                  </a:lnTo>
                  <a:lnTo>
                    <a:pt x="370446" y="249339"/>
                  </a:lnTo>
                  <a:lnTo>
                    <a:pt x="370967" y="233934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48439" y="2220594"/>
              <a:ext cx="340995" cy="362585"/>
            </a:xfrm>
            <a:custGeom>
              <a:avLst/>
              <a:gdLst/>
              <a:ahLst/>
              <a:cxnLst/>
              <a:rect l="l" t="t" r="r" b="b"/>
              <a:pathLst>
                <a:path w="340995" h="362585">
                  <a:moveTo>
                    <a:pt x="340868" y="187833"/>
                  </a:moveTo>
                  <a:lnTo>
                    <a:pt x="339623" y="137274"/>
                  </a:lnTo>
                  <a:lnTo>
                    <a:pt x="327621" y="94818"/>
                  </a:lnTo>
                  <a:lnTo>
                    <a:pt x="306717" y="60363"/>
                  </a:lnTo>
                  <a:lnTo>
                    <a:pt x="278739" y="33769"/>
                  </a:lnTo>
                  <a:lnTo>
                    <a:pt x="245541" y="14935"/>
                  </a:lnTo>
                  <a:lnTo>
                    <a:pt x="208965" y="3721"/>
                  </a:lnTo>
                  <a:lnTo>
                    <a:pt x="170878" y="0"/>
                  </a:lnTo>
                  <a:lnTo>
                    <a:pt x="136436" y="2857"/>
                  </a:lnTo>
                  <a:lnTo>
                    <a:pt x="70218" y="28003"/>
                  </a:lnTo>
                  <a:lnTo>
                    <a:pt x="19824" y="84264"/>
                  </a:lnTo>
                  <a:lnTo>
                    <a:pt x="5168" y="126022"/>
                  </a:lnTo>
                  <a:lnTo>
                    <a:pt x="0" y="177901"/>
                  </a:lnTo>
                  <a:lnTo>
                    <a:pt x="1333" y="191604"/>
                  </a:lnTo>
                  <a:lnTo>
                    <a:pt x="444" y="193040"/>
                  </a:lnTo>
                  <a:lnTo>
                    <a:pt x="2349" y="213677"/>
                  </a:lnTo>
                  <a:lnTo>
                    <a:pt x="8343" y="262178"/>
                  </a:lnTo>
                  <a:lnTo>
                    <a:pt x="18757" y="318477"/>
                  </a:lnTo>
                  <a:lnTo>
                    <a:pt x="33972" y="362458"/>
                  </a:lnTo>
                  <a:lnTo>
                    <a:pt x="34188" y="330860"/>
                  </a:lnTo>
                  <a:lnTo>
                    <a:pt x="35153" y="258953"/>
                  </a:lnTo>
                  <a:lnTo>
                    <a:pt x="37338" y="181152"/>
                  </a:lnTo>
                  <a:lnTo>
                    <a:pt x="40068" y="146380"/>
                  </a:lnTo>
                  <a:lnTo>
                    <a:pt x="57467" y="69215"/>
                  </a:lnTo>
                  <a:lnTo>
                    <a:pt x="94500" y="114909"/>
                  </a:lnTo>
                  <a:lnTo>
                    <a:pt x="131978" y="153708"/>
                  </a:lnTo>
                  <a:lnTo>
                    <a:pt x="169989" y="185674"/>
                  </a:lnTo>
                  <a:lnTo>
                    <a:pt x="208661" y="210896"/>
                  </a:lnTo>
                  <a:lnTo>
                    <a:pt x="248056" y="229412"/>
                  </a:lnTo>
                  <a:lnTo>
                    <a:pt x="288302" y="241312"/>
                  </a:lnTo>
                  <a:lnTo>
                    <a:pt x="302920" y="243205"/>
                  </a:lnTo>
                  <a:lnTo>
                    <a:pt x="303720" y="362458"/>
                  </a:lnTo>
                  <a:lnTo>
                    <a:pt x="319265" y="318490"/>
                  </a:lnTo>
                  <a:lnTo>
                    <a:pt x="330200" y="262242"/>
                  </a:lnTo>
                  <a:lnTo>
                    <a:pt x="336651" y="213779"/>
                  </a:lnTo>
                  <a:lnTo>
                    <a:pt x="337553" y="204952"/>
                  </a:lnTo>
                  <a:lnTo>
                    <a:pt x="340868" y="187833"/>
                  </a:lnTo>
                  <a:close/>
                </a:path>
              </a:pathLst>
            </a:custGeom>
            <a:solidFill>
              <a:srgbClr val="FAAF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21579" y="1885188"/>
              <a:ext cx="1431036" cy="11673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07102" y="1877314"/>
              <a:ext cx="1466469" cy="120268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369052" y="5856731"/>
              <a:ext cx="1594485" cy="685800"/>
            </a:xfrm>
            <a:custGeom>
              <a:avLst/>
              <a:gdLst/>
              <a:ahLst/>
              <a:cxnLst/>
              <a:rect l="l" t="t" r="r" b="b"/>
              <a:pathLst>
                <a:path w="1594484" h="685800">
                  <a:moveTo>
                    <a:pt x="818388" y="495300"/>
                  </a:moveTo>
                  <a:lnTo>
                    <a:pt x="196596" y="495300"/>
                  </a:lnTo>
                  <a:lnTo>
                    <a:pt x="196596" y="685800"/>
                  </a:lnTo>
                  <a:lnTo>
                    <a:pt x="818388" y="685800"/>
                  </a:lnTo>
                  <a:lnTo>
                    <a:pt x="818388" y="495300"/>
                  </a:lnTo>
                  <a:close/>
                </a:path>
                <a:path w="1594484" h="685800">
                  <a:moveTo>
                    <a:pt x="1266444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1266444" y="190500"/>
                  </a:lnTo>
                  <a:lnTo>
                    <a:pt x="1266444" y="0"/>
                  </a:lnTo>
                  <a:close/>
                </a:path>
                <a:path w="1594484" h="685800">
                  <a:moveTo>
                    <a:pt x="1594104" y="248412"/>
                  </a:moveTo>
                  <a:lnTo>
                    <a:pt x="327660" y="248412"/>
                  </a:lnTo>
                  <a:lnTo>
                    <a:pt x="327660" y="437388"/>
                  </a:lnTo>
                  <a:lnTo>
                    <a:pt x="1594104" y="437388"/>
                  </a:lnTo>
                  <a:lnTo>
                    <a:pt x="1594104" y="248412"/>
                  </a:lnTo>
                  <a:close/>
                </a:path>
              </a:pathLst>
            </a:custGeom>
            <a:solidFill>
              <a:srgbClr val="49A3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76527"/>
            <a:ext cx="12179935" cy="5681980"/>
            <a:chOff x="0" y="1176527"/>
            <a:chExt cx="12179935" cy="5681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76527"/>
              <a:ext cx="6397752" cy="54345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202435"/>
              <a:ext cx="6322060" cy="5332730"/>
            </a:xfrm>
            <a:custGeom>
              <a:avLst/>
              <a:gdLst/>
              <a:ahLst/>
              <a:cxnLst/>
              <a:rect l="l" t="t" r="r" b="b"/>
              <a:pathLst>
                <a:path w="6322060" h="5332730">
                  <a:moveTo>
                    <a:pt x="6321552" y="0"/>
                  </a:moveTo>
                  <a:lnTo>
                    <a:pt x="0" y="0"/>
                  </a:lnTo>
                  <a:lnTo>
                    <a:pt x="0" y="5332476"/>
                  </a:lnTo>
                  <a:lnTo>
                    <a:pt x="6321552" y="5332476"/>
                  </a:lnTo>
                  <a:lnTo>
                    <a:pt x="6321552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6568" y="1553667"/>
            <a:ext cx="223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29D3BB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944880"/>
            <a:ext cx="3641090" cy="635635"/>
            <a:chOff x="0" y="944880"/>
            <a:chExt cx="3641090" cy="6356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7940"/>
              <a:ext cx="3582924" cy="5638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44880"/>
              <a:ext cx="3640836" cy="6355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973836"/>
              <a:ext cx="3507104" cy="462280"/>
            </a:xfrm>
            <a:custGeom>
              <a:avLst/>
              <a:gdLst/>
              <a:ahLst/>
              <a:cxnLst/>
              <a:rect l="l" t="t" r="r" b="b"/>
              <a:pathLst>
                <a:path w="3507104" h="462280">
                  <a:moveTo>
                    <a:pt x="3506724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3506724" y="461772"/>
                  </a:lnTo>
                  <a:lnTo>
                    <a:pt x="35067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8739" y="1027557"/>
            <a:ext cx="334517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Организатор</a:t>
            </a:r>
            <a:r>
              <a:rPr sz="2000" b="1" spc="-7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3A3838"/>
                </a:solidFill>
                <a:latin typeface="Arial"/>
                <a:cs typeface="Arial"/>
              </a:rPr>
              <a:t>в</a:t>
            </a:r>
            <a:r>
              <a:rPr sz="2000" b="1" spc="-80" dirty="0">
                <a:solidFill>
                  <a:srgbClr val="3A3838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A3838"/>
                </a:solidFill>
                <a:latin typeface="Arial"/>
                <a:cs typeface="Arial"/>
              </a:rPr>
              <a:t>аудитории: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4242" y="173228"/>
            <a:ext cx="5314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Завершение</a:t>
            </a:r>
            <a:r>
              <a:rPr sz="2400" b="1" spc="-7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52525"/>
                </a:solidFill>
                <a:latin typeface="Arial"/>
                <a:cs typeface="Arial"/>
              </a:rPr>
              <a:t>экзамена</a:t>
            </a:r>
            <a:r>
              <a:rPr sz="2400" b="1" spc="-7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252525"/>
                </a:solidFill>
                <a:latin typeface="Arial"/>
                <a:cs typeface="Arial"/>
              </a:rPr>
              <a:t>в</a:t>
            </a:r>
            <a:r>
              <a:rPr sz="2400" b="1" spc="-8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Arial"/>
                <a:cs typeface="Arial"/>
              </a:rPr>
              <a:t>аудитории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50619" y="2827401"/>
            <a:ext cx="31248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сначала</a:t>
            </a:r>
            <a:r>
              <a:rPr sz="1400" b="1" i="1" spc="-7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все</a:t>
            </a:r>
            <a:r>
              <a:rPr sz="1400" b="1" i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бланки</a:t>
            </a:r>
            <a:r>
              <a:rPr sz="1400" b="1" i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участника</a:t>
            </a:r>
            <a:r>
              <a:rPr sz="1400" b="1" i="1" spc="-6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spc="-25" dirty="0">
                <a:solidFill>
                  <a:srgbClr val="00AF50"/>
                </a:solidFill>
                <a:latin typeface="Arial"/>
                <a:cs typeface="Arial"/>
              </a:rPr>
              <a:t>№1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0628" y="1597279"/>
            <a:ext cx="5114290" cy="1075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Упаковывает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экзаменационные</a:t>
            </a: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6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ВДП</a:t>
            </a:r>
            <a:endParaRPr sz="1600">
              <a:latin typeface="Arial"/>
              <a:cs typeface="Arial"/>
            </a:endParaRPr>
          </a:p>
          <a:p>
            <a:pPr marL="22860" marR="5080" algn="ctr">
              <a:lnSpc>
                <a:spcPct val="100000"/>
              </a:lnSpc>
              <a:spcBef>
                <a:spcPts val="1310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Экзаменационные</a:t>
            </a:r>
            <a:r>
              <a:rPr sz="14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бланки*</a:t>
            </a:r>
            <a:r>
              <a:rPr sz="14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упаковываются</a:t>
            </a:r>
            <a:r>
              <a:rPr sz="1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по</a:t>
            </a:r>
            <a:r>
              <a:rPr sz="14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участнику: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сначала</a:t>
            </a:r>
            <a:r>
              <a:rPr sz="1400" b="1" spc="-9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все</a:t>
            </a:r>
            <a:r>
              <a:rPr sz="14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типы</a:t>
            </a:r>
            <a:r>
              <a:rPr sz="14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бланков</a:t>
            </a:r>
            <a:r>
              <a:rPr sz="14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одного</a:t>
            </a:r>
            <a:r>
              <a:rPr sz="14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участника,</a:t>
            </a:r>
            <a:r>
              <a:rPr sz="14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потом</a:t>
            </a:r>
            <a:r>
              <a:rPr sz="14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все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типы</a:t>
            </a:r>
            <a:r>
              <a:rPr sz="14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бланков</a:t>
            </a:r>
            <a:r>
              <a:rPr sz="14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следующего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участника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54977" y="2059050"/>
            <a:ext cx="33229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Упаковывает</a:t>
            </a:r>
            <a:r>
              <a:rPr sz="160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черновики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6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1F5F"/>
                </a:solidFill>
                <a:latin typeface="Arial"/>
                <a:cs typeface="Arial"/>
              </a:rPr>
              <a:t>конверт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53833" y="2589656"/>
            <a:ext cx="2940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Подготавливает</a:t>
            </a:r>
            <a:r>
              <a:rPr sz="16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6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передачи: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53833" y="2846603"/>
            <a:ext cx="4471670" cy="260032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неиспользованные</a:t>
            </a:r>
            <a:r>
              <a:rPr sz="16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001F5F"/>
                </a:solidFill>
                <a:latin typeface="Tahoma"/>
                <a:cs typeface="Tahoma"/>
              </a:rPr>
              <a:t>ДБО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 №2;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неиспользованные</a:t>
            </a:r>
            <a:r>
              <a:rPr sz="16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черновики;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Формы</a:t>
            </a:r>
            <a:r>
              <a:rPr sz="16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ППЭ: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05-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01,</a:t>
            </a:r>
            <a:r>
              <a:rPr sz="16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ППЭ12-02</a:t>
            </a:r>
            <a:r>
              <a:rPr sz="16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r>
              <a:rPr sz="16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наличии),</a:t>
            </a:r>
            <a:endParaRPr sz="16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12-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03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r>
              <a:rPr sz="16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наличии),</a:t>
            </a: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12-04-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МАШ,</a:t>
            </a:r>
            <a:endParaRPr sz="16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15,</a:t>
            </a:r>
            <a:r>
              <a:rPr sz="16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16,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20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r>
              <a:rPr sz="16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наличии);</a:t>
            </a:r>
            <a:endParaRPr sz="16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23</a:t>
            </a:r>
            <a:endParaRPr sz="1600">
              <a:latin typeface="Tahoma"/>
              <a:cs typeface="Tahoma"/>
            </a:endParaRPr>
          </a:p>
          <a:p>
            <a:pPr marL="12700" marR="882015">
              <a:lnSpc>
                <a:spcPts val="242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служебные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записки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наличии); </a:t>
            </a:r>
            <a:r>
              <a:rPr sz="1600" spc="-50" dirty="0">
                <a:solidFill>
                  <a:srgbClr val="29D3BB"/>
                </a:solidFill>
                <a:latin typeface="Tahoma"/>
                <a:cs typeface="Tahoma"/>
              </a:rPr>
              <a:t>ǁ</a:t>
            </a:r>
            <a:r>
              <a:rPr sz="1600" dirty="0">
                <a:solidFill>
                  <a:srgbClr val="29D3BB"/>
                </a:solidFill>
                <a:latin typeface="Tahoma"/>
                <a:cs typeface="Tahoma"/>
              </a:rPr>
              <a:t>	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претензии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10" dirty="0">
                <a:solidFill>
                  <a:srgbClr val="001F5F"/>
                </a:solidFill>
                <a:latin typeface="Tahoma"/>
                <a:cs typeface="Tahoma"/>
              </a:rPr>
              <a:t>к</a:t>
            </a:r>
            <a:r>
              <a:rPr sz="16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КИМ</a:t>
            </a:r>
            <a:r>
              <a:rPr sz="16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r>
              <a:rPr sz="16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наличии)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54139" y="1078229"/>
            <a:ext cx="5010785" cy="687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Упаковывает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КИМ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контрольные</a:t>
            </a: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листы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600" b="1" spc="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ВДП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Упаковывает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испорченные и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бракованные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КИМ</a:t>
            </a: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b="1" spc="-25" dirty="0">
                <a:solidFill>
                  <a:srgbClr val="001F5F"/>
                </a:solidFill>
                <a:latin typeface="Arial"/>
                <a:cs typeface="Arial"/>
              </a:rPr>
              <a:t>ВДП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41769" y="946895"/>
            <a:ext cx="276860" cy="20180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800" b="1" spc="-50" dirty="0">
                <a:solidFill>
                  <a:srgbClr val="29D3BB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  <a:spcBef>
                <a:spcPts val="315"/>
              </a:spcBef>
            </a:pPr>
            <a:r>
              <a:rPr sz="2800" b="1" spc="-50" dirty="0">
                <a:solidFill>
                  <a:srgbClr val="29D3BB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  <a:spcBef>
                <a:spcPts val="895"/>
              </a:spcBef>
            </a:pPr>
            <a:r>
              <a:rPr sz="2800" b="1" spc="-50" dirty="0">
                <a:solidFill>
                  <a:srgbClr val="29D3BB"/>
                </a:solidFill>
                <a:latin typeface="Arial"/>
                <a:cs typeface="Arial"/>
              </a:rPr>
              <a:t>4</a:t>
            </a:r>
            <a:endParaRPr sz="2800">
              <a:latin typeface="Arial"/>
              <a:cs typeface="Arial"/>
            </a:endParaRPr>
          </a:p>
          <a:p>
            <a:pPr marL="66040">
              <a:lnSpc>
                <a:spcPct val="100000"/>
              </a:lnSpc>
              <a:spcBef>
                <a:spcPts val="725"/>
              </a:spcBef>
            </a:pPr>
            <a:r>
              <a:rPr sz="2800" b="1" spc="-50" dirty="0">
                <a:solidFill>
                  <a:srgbClr val="29D3BB"/>
                </a:solidFill>
                <a:latin typeface="Arial"/>
                <a:cs typeface="Arial"/>
              </a:rPr>
              <a:t>5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00227" y="3145535"/>
            <a:ext cx="5858510" cy="2059305"/>
            <a:chOff x="300227" y="3145535"/>
            <a:chExt cx="5858510" cy="205930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0227" y="3145535"/>
              <a:ext cx="1420368" cy="20208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55647" y="3177539"/>
              <a:ext cx="1423415" cy="199948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18688" y="3179063"/>
              <a:ext cx="1432560" cy="202539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44212" y="3189731"/>
              <a:ext cx="1414272" cy="199948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48539" y="5222759"/>
            <a:ext cx="6000115" cy="131762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665"/>
              </a:spcBef>
            </a:pP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потом</a:t>
            </a:r>
            <a:r>
              <a:rPr sz="1400" b="1" i="1" spc="-3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все</a:t>
            </a:r>
            <a:r>
              <a:rPr sz="1400" b="1" i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бланки</a:t>
            </a:r>
            <a:r>
              <a:rPr sz="1400" b="1" i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участника</a:t>
            </a:r>
            <a:r>
              <a:rPr sz="1400" b="1" i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№2</a:t>
            </a:r>
            <a:r>
              <a:rPr sz="1400" b="1" i="1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AF50"/>
                </a:solidFill>
                <a:latin typeface="Arial"/>
                <a:cs typeface="Arial"/>
              </a:rPr>
              <a:t>и</a:t>
            </a:r>
            <a:r>
              <a:rPr sz="1400" b="1" i="1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i="1" spc="-20" dirty="0">
                <a:solidFill>
                  <a:srgbClr val="00AF50"/>
                </a:solidFill>
                <a:latin typeface="Arial"/>
                <a:cs typeface="Arial"/>
              </a:rPr>
              <a:t>т.д.</a:t>
            </a:r>
            <a:endParaRPr sz="1400">
              <a:latin typeface="Arial"/>
              <a:cs typeface="Arial"/>
            </a:endParaRPr>
          </a:p>
          <a:p>
            <a:pPr marL="12700" marR="553720">
              <a:lnSpc>
                <a:spcPct val="100000"/>
              </a:lnSpc>
              <a:spcBef>
                <a:spcPts val="720"/>
              </a:spcBef>
            </a:pPr>
            <a:r>
              <a:rPr sz="1800" spc="-95" dirty="0">
                <a:solidFill>
                  <a:srgbClr val="001F5F"/>
                </a:solidFill>
                <a:latin typeface="Tahoma"/>
                <a:cs typeface="Tahoma"/>
              </a:rPr>
              <a:t>*</a:t>
            </a:r>
            <a:r>
              <a:rPr sz="1400" spc="-95" dirty="0">
                <a:solidFill>
                  <a:srgbClr val="001F5F"/>
                </a:solidFill>
                <a:latin typeface="Tahoma"/>
                <a:cs typeface="Tahoma"/>
              </a:rPr>
              <a:t>при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проведении</a:t>
            </a:r>
            <a:r>
              <a:rPr sz="1400" spc="-1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ЕГЭ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по</a:t>
            </a:r>
            <a:r>
              <a:rPr sz="14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математике базового</a:t>
            </a:r>
            <a:r>
              <a:rPr sz="1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уровня</a:t>
            </a:r>
            <a:r>
              <a:rPr sz="1400" b="1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–</a:t>
            </a:r>
            <a:r>
              <a:rPr sz="14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только бланки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регистрации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ответов</a:t>
            </a:r>
            <a:r>
              <a:rPr sz="14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5" dirty="0">
                <a:solidFill>
                  <a:srgbClr val="001F5F"/>
                </a:solidFill>
                <a:latin typeface="Tahoma"/>
                <a:cs typeface="Tahoma"/>
              </a:rPr>
              <a:t>№</a:t>
            </a:r>
            <a:r>
              <a:rPr sz="1400" spc="-1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1;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при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проведении</a:t>
            </a:r>
            <a:r>
              <a:rPr sz="1400" spc="-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КЕГЭ</a:t>
            </a:r>
            <a:r>
              <a:rPr sz="1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по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информатике,</a:t>
            </a:r>
            <a:r>
              <a:rPr sz="1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иностранному</a:t>
            </a:r>
            <a:r>
              <a:rPr sz="1400" b="1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языку</a:t>
            </a:r>
            <a:r>
              <a:rPr sz="14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(устная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часть)</a:t>
            </a:r>
            <a:r>
              <a:rPr sz="14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–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только</a:t>
            </a:r>
            <a:r>
              <a:rPr sz="1400" spc="-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4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регистрации;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36051"/>
            <a:ext cx="12179935" cy="4822190"/>
            <a:chOff x="0" y="2036051"/>
            <a:chExt cx="12179935" cy="48221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70464" y="5733287"/>
              <a:ext cx="554735" cy="6217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55835" y="3569208"/>
              <a:ext cx="28955" cy="944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355835" y="3569208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8"/>
                  </a:moveTo>
                  <a:lnTo>
                    <a:pt x="28955" y="94488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06711" y="3569208"/>
              <a:ext cx="28955" cy="944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506711" y="3569208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8"/>
                  </a:moveTo>
                  <a:lnTo>
                    <a:pt x="28955" y="94488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0783" y="3547872"/>
              <a:ext cx="251460" cy="685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320783" y="3297936"/>
              <a:ext cx="303530" cy="318770"/>
            </a:xfrm>
            <a:custGeom>
              <a:avLst/>
              <a:gdLst/>
              <a:ahLst/>
              <a:cxnLst/>
              <a:rect l="l" t="t" r="r" b="b"/>
              <a:pathLst>
                <a:path w="303529" h="318770">
                  <a:moveTo>
                    <a:pt x="0" y="261365"/>
                  </a:moveTo>
                  <a:lnTo>
                    <a:pt x="0" y="255015"/>
                  </a:lnTo>
                  <a:lnTo>
                    <a:pt x="5080" y="249936"/>
                  </a:lnTo>
                  <a:lnTo>
                    <a:pt x="11430" y="249936"/>
                  </a:lnTo>
                  <a:lnTo>
                    <a:pt x="240030" y="249936"/>
                  </a:lnTo>
                  <a:lnTo>
                    <a:pt x="246380" y="249936"/>
                  </a:lnTo>
                  <a:lnTo>
                    <a:pt x="251460" y="255015"/>
                  </a:lnTo>
                  <a:lnTo>
                    <a:pt x="251460" y="261365"/>
                  </a:lnTo>
                  <a:lnTo>
                    <a:pt x="251460" y="307086"/>
                  </a:lnTo>
                  <a:lnTo>
                    <a:pt x="251460" y="313436"/>
                  </a:lnTo>
                  <a:lnTo>
                    <a:pt x="246380" y="318515"/>
                  </a:lnTo>
                  <a:lnTo>
                    <a:pt x="240030" y="318515"/>
                  </a:lnTo>
                  <a:lnTo>
                    <a:pt x="11430" y="318515"/>
                  </a:lnTo>
                  <a:lnTo>
                    <a:pt x="5080" y="318515"/>
                  </a:lnTo>
                  <a:lnTo>
                    <a:pt x="0" y="313436"/>
                  </a:lnTo>
                  <a:lnTo>
                    <a:pt x="0" y="307086"/>
                  </a:lnTo>
                  <a:lnTo>
                    <a:pt x="0" y="261365"/>
                  </a:lnTo>
                  <a:close/>
                </a:path>
                <a:path w="303529" h="318770">
                  <a:moveTo>
                    <a:pt x="220980" y="3301"/>
                  </a:moveTo>
                  <a:lnTo>
                    <a:pt x="220980" y="1524"/>
                  </a:lnTo>
                  <a:lnTo>
                    <a:pt x="222504" y="0"/>
                  </a:lnTo>
                  <a:lnTo>
                    <a:pt x="224282" y="0"/>
                  </a:lnTo>
                  <a:lnTo>
                    <a:pt x="299974" y="0"/>
                  </a:lnTo>
                  <a:lnTo>
                    <a:pt x="301751" y="0"/>
                  </a:lnTo>
                  <a:lnTo>
                    <a:pt x="303275" y="1524"/>
                  </a:lnTo>
                  <a:lnTo>
                    <a:pt x="303275" y="3301"/>
                  </a:lnTo>
                  <a:lnTo>
                    <a:pt x="303275" y="16510"/>
                  </a:lnTo>
                  <a:lnTo>
                    <a:pt x="303275" y="18287"/>
                  </a:lnTo>
                  <a:lnTo>
                    <a:pt x="301751" y="19812"/>
                  </a:lnTo>
                  <a:lnTo>
                    <a:pt x="299974" y="19812"/>
                  </a:lnTo>
                  <a:lnTo>
                    <a:pt x="224282" y="19812"/>
                  </a:lnTo>
                  <a:lnTo>
                    <a:pt x="222504" y="19812"/>
                  </a:lnTo>
                  <a:lnTo>
                    <a:pt x="220980" y="18287"/>
                  </a:lnTo>
                  <a:lnTo>
                    <a:pt x="220980" y="16510"/>
                  </a:lnTo>
                  <a:lnTo>
                    <a:pt x="22098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61347" y="3296411"/>
              <a:ext cx="83820" cy="19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261347" y="3296411"/>
              <a:ext cx="83820" cy="20320"/>
            </a:xfrm>
            <a:custGeom>
              <a:avLst/>
              <a:gdLst/>
              <a:ahLst/>
              <a:cxnLst/>
              <a:rect l="l" t="t" r="r" b="b"/>
              <a:pathLst>
                <a:path w="83820" h="20320">
                  <a:moveTo>
                    <a:pt x="0" y="3301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80518" y="0"/>
                  </a:lnTo>
                  <a:lnTo>
                    <a:pt x="82296" y="0"/>
                  </a:lnTo>
                  <a:lnTo>
                    <a:pt x="83820" y="1524"/>
                  </a:lnTo>
                  <a:lnTo>
                    <a:pt x="83820" y="3301"/>
                  </a:lnTo>
                  <a:lnTo>
                    <a:pt x="83820" y="16510"/>
                  </a:lnTo>
                  <a:lnTo>
                    <a:pt x="83820" y="18287"/>
                  </a:lnTo>
                  <a:lnTo>
                    <a:pt x="82296" y="19812"/>
                  </a:lnTo>
                  <a:lnTo>
                    <a:pt x="80518" y="19812"/>
                  </a:lnTo>
                  <a:lnTo>
                    <a:pt x="3301" y="19812"/>
                  </a:lnTo>
                  <a:lnTo>
                    <a:pt x="1524" y="19812"/>
                  </a:lnTo>
                  <a:lnTo>
                    <a:pt x="0" y="18287"/>
                  </a:lnTo>
                  <a:lnTo>
                    <a:pt x="0" y="16510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88195" y="3307080"/>
              <a:ext cx="516635" cy="2499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188195" y="3307080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6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5" y="0"/>
                  </a:lnTo>
                  <a:lnTo>
                    <a:pt x="474979" y="0"/>
                  </a:lnTo>
                  <a:lnTo>
                    <a:pt x="491186" y="3276"/>
                  </a:lnTo>
                  <a:lnTo>
                    <a:pt x="504428" y="12207"/>
                  </a:lnTo>
                  <a:lnTo>
                    <a:pt x="513359" y="25449"/>
                  </a:lnTo>
                  <a:lnTo>
                    <a:pt x="516635" y="41656"/>
                  </a:lnTo>
                  <a:lnTo>
                    <a:pt x="516635" y="208280"/>
                  </a:lnTo>
                  <a:lnTo>
                    <a:pt x="513359" y="224486"/>
                  </a:lnTo>
                  <a:lnTo>
                    <a:pt x="504428" y="237728"/>
                  </a:lnTo>
                  <a:lnTo>
                    <a:pt x="491186" y="246659"/>
                  </a:lnTo>
                  <a:lnTo>
                    <a:pt x="474979" y="249936"/>
                  </a:lnTo>
                  <a:lnTo>
                    <a:pt x="41655" y="249936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19259" y="3634739"/>
              <a:ext cx="254507" cy="167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319259" y="3634739"/>
              <a:ext cx="254635" cy="17145"/>
            </a:xfrm>
            <a:custGeom>
              <a:avLst/>
              <a:gdLst/>
              <a:ahLst/>
              <a:cxnLst/>
              <a:rect l="l" t="t" r="r" b="b"/>
              <a:pathLst>
                <a:path w="254634" h="17145">
                  <a:moveTo>
                    <a:pt x="0" y="16763"/>
                  </a:moveTo>
                  <a:lnTo>
                    <a:pt x="254507" y="16763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167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44683" y="3569208"/>
              <a:ext cx="30479" cy="944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044683" y="3569208"/>
              <a:ext cx="30480" cy="94615"/>
            </a:xfrm>
            <a:custGeom>
              <a:avLst/>
              <a:gdLst/>
              <a:ahLst/>
              <a:cxnLst/>
              <a:rect l="l" t="t" r="r" b="b"/>
              <a:pathLst>
                <a:path w="30479" h="94614">
                  <a:moveTo>
                    <a:pt x="0" y="94488"/>
                  </a:moveTo>
                  <a:lnTo>
                    <a:pt x="30479" y="94488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195559" y="3569208"/>
              <a:ext cx="30479" cy="9448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195559" y="3569208"/>
              <a:ext cx="30480" cy="94615"/>
            </a:xfrm>
            <a:custGeom>
              <a:avLst/>
              <a:gdLst/>
              <a:ahLst/>
              <a:cxnLst/>
              <a:rect l="l" t="t" r="r" b="b"/>
              <a:pathLst>
                <a:path w="30479" h="94614">
                  <a:moveTo>
                    <a:pt x="0" y="94488"/>
                  </a:moveTo>
                  <a:lnTo>
                    <a:pt x="30479" y="94488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09631" y="3547872"/>
              <a:ext cx="252984" cy="685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009631" y="3547872"/>
              <a:ext cx="253365" cy="68580"/>
            </a:xfrm>
            <a:custGeom>
              <a:avLst/>
              <a:gdLst/>
              <a:ahLst/>
              <a:cxnLst/>
              <a:rect l="l" t="t" r="r" b="b"/>
              <a:pathLst>
                <a:path w="253365" h="68579">
                  <a:moveTo>
                    <a:pt x="0" y="11429"/>
                  </a:moveTo>
                  <a:lnTo>
                    <a:pt x="0" y="5079"/>
                  </a:lnTo>
                  <a:lnTo>
                    <a:pt x="5079" y="0"/>
                  </a:lnTo>
                  <a:lnTo>
                    <a:pt x="11429" y="0"/>
                  </a:lnTo>
                  <a:lnTo>
                    <a:pt x="241553" y="0"/>
                  </a:lnTo>
                  <a:lnTo>
                    <a:pt x="247903" y="0"/>
                  </a:lnTo>
                  <a:lnTo>
                    <a:pt x="252984" y="5079"/>
                  </a:lnTo>
                  <a:lnTo>
                    <a:pt x="252984" y="11429"/>
                  </a:lnTo>
                  <a:lnTo>
                    <a:pt x="252984" y="57150"/>
                  </a:lnTo>
                  <a:lnTo>
                    <a:pt x="252984" y="63500"/>
                  </a:lnTo>
                  <a:lnTo>
                    <a:pt x="247903" y="68579"/>
                  </a:lnTo>
                  <a:lnTo>
                    <a:pt x="241553" y="68579"/>
                  </a:lnTo>
                  <a:lnTo>
                    <a:pt x="11429" y="68579"/>
                  </a:lnTo>
                  <a:lnTo>
                    <a:pt x="5079" y="68579"/>
                  </a:lnTo>
                  <a:lnTo>
                    <a:pt x="0" y="63500"/>
                  </a:lnTo>
                  <a:lnTo>
                    <a:pt x="0" y="57150"/>
                  </a:lnTo>
                  <a:lnTo>
                    <a:pt x="0" y="11429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30611" y="3297936"/>
              <a:ext cx="83820" cy="198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0230611" y="3297936"/>
              <a:ext cx="83820" cy="20320"/>
            </a:xfrm>
            <a:custGeom>
              <a:avLst/>
              <a:gdLst/>
              <a:ahLst/>
              <a:cxnLst/>
              <a:rect l="l" t="t" r="r" b="b"/>
              <a:pathLst>
                <a:path w="83820" h="20320">
                  <a:moveTo>
                    <a:pt x="0" y="3301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302" y="0"/>
                  </a:lnTo>
                  <a:lnTo>
                    <a:pt x="80518" y="0"/>
                  </a:lnTo>
                  <a:lnTo>
                    <a:pt x="82296" y="0"/>
                  </a:lnTo>
                  <a:lnTo>
                    <a:pt x="83820" y="1524"/>
                  </a:lnTo>
                  <a:lnTo>
                    <a:pt x="83820" y="3301"/>
                  </a:lnTo>
                  <a:lnTo>
                    <a:pt x="83820" y="16510"/>
                  </a:lnTo>
                  <a:lnTo>
                    <a:pt x="83820" y="18287"/>
                  </a:lnTo>
                  <a:lnTo>
                    <a:pt x="82296" y="19812"/>
                  </a:lnTo>
                  <a:lnTo>
                    <a:pt x="80518" y="19812"/>
                  </a:lnTo>
                  <a:lnTo>
                    <a:pt x="3302" y="19812"/>
                  </a:lnTo>
                  <a:lnTo>
                    <a:pt x="1524" y="19812"/>
                  </a:lnTo>
                  <a:lnTo>
                    <a:pt x="0" y="18287"/>
                  </a:lnTo>
                  <a:lnTo>
                    <a:pt x="0" y="16510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51719" y="3296411"/>
              <a:ext cx="82296" cy="1981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951719" y="3296411"/>
              <a:ext cx="82550" cy="20320"/>
            </a:xfrm>
            <a:custGeom>
              <a:avLst/>
              <a:gdLst/>
              <a:ahLst/>
              <a:cxnLst/>
              <a:rect l="l" t="t" r="r" b="b"/>
              <a:pathLst>
                <a:path w="82550" h="20320">
                  <a:moveTo>
                    <a:pt x="0" y="3301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78994" y="0"/>
                  </a:lnTo>
                  <a:lnTo>
                    <a:pt x="80772" y="0"/>
                  </a:lnTo>
                  <a:lnTo>
                    <a:pt x="82296" y="1524"/>
                  </a:lnTo>
                  <a:lnTo>
                    <a:pt x="82296" y="3301"/>
                  </a:lnTo>
                  <a:lnTo>
                    <a:pt x="82296" y="16510"/>
                  </a:lnTo>
                  <a:lnTo>
                    <a:pt x="82296" y="18287"/>
                  </a:lnTo>
                  <a:lnTo>
                    <a:pt x="80772" y="19812"/>
                  </a:lnTo>
                  <a:lnTo>
                    <a:pt x="78994" y="19812"/>
                  </a:lnTo>
                  <a:lnTo>
                    <a:pt x="3301" y="19812"/>
                  </a:lnTo>
                  <a:lnTo>
                    <a:pt x="1524" y="19812"/>
                  </a:lnTo>
                  <a:lnTo>
                    <a:pt x="0" y="18287"/>
                  </a:lnTo>
                  <a:lnTo>
                    <a:pt x="0" y="16510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77043" y="3307080"/>
              <a:ext cx="518159" cy="24993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877043" y="3307080"/>
              <a:ext cx="518159" cy="250190"/>
            </a:xfrm>
            <a:custGeom>
              <a:avLst/>
              <a:gdLst/>
              <a:ahLst/>
              <a:cxnLst/>
              <a:rect l="l" t="t" r="r" b="b"/>
              <a:pathLst>
                <a:path w="518159" h="250189">
                  <a:moveTo>
                    <a:pt x="0" y="41656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5" y="0"/>
                  </a:lnTo>
                  <a:lnTo>
                    <a:pt x="476503" y="0"/>
                  </a:lnTo>
                  <a:lnTo>
                    <a:pt x="492710" y="3276"/>
                  </a:lnTo>
                  <a:lnTo>
                    <a:pt x="505952" y="12207"/>
                  </a:lnTo>
                  <a:lnTo>
                    <a:pt x="514883" y="25449"/>
                  </a:lnTo>
                  <a:lnTo>
                    <a:pt x="518159" y="41656"/>
                  </a:lnTo>
                  <a:lnTo>
                    <a:pt x="518159" y="208280"/>
                  </a:lnTo>
                  <a:lnTo>
                    <a:pt x="514883" y="224486"/>
                  </a:lnTo>
                  <a:lnTo>
                    <a:pt x="505952" y="237728"/>
                  </a:lnTo>
                  <a:lnTo>
                    <a:pt x="492710" y="246659"/>
                  </a:lnTo>
                  <a:lnTo>
                    <a:pt x="476503" y="249936"/>
                  </a:lnTo>
                  <a:lnTo>
                    <a:pt x="41655" y="249936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08107" y="3634739"/>
              <a:ext cx="256031" cy="1676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0008107" y="3634739"/>
              <a:ext cx="256540" cy="17145"/>
            </a:xfrm>
            <a:custGeom>
              <a:avLst/>
              <a:gdLst/>
              <a:ahLst/>
              <a:cxnLst/>
              <a:rect l="l" t="t" r="r" b="b"/>
              <a:pathLst>
                <a:path w="256540" h="17145">
                  <a:moveTo>
                    <a:pt x="0" y="16763"/>
                  </a:moveTo>
                  <a:lnTo>
                    <a:pt x="256031" y="16763"/>
                  </a:lnTo>
                  <a:lnTo>
                    <a:pt x="256031" y="0"/>
                  </a:lnTo>
                  <a:lnTo>
                    <a:pt x="0" y="0"/>
                  </a:lnTo>
                  <a:lnTo>
                    <a:pt x="0" y="167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645652" y="3569208"/>
              <a:ext cx="28955" cy="9448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645652" y="3569208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8"/>
                  </a:moveTo>
                  <a:lnTo>
                    <a:pt x="28955" y="94488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96528" y="3569208"/>
              <a:ext cx="28955" cy="9448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796528" y="3569208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8"/>
                  </a:moveTo>
                  <a:lnTo>
                    <a:pt x="28955" y="94488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10600" y="3547872"/>
              <a:ext cx="251459" cy="6857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610600" y="3297936"/>
              <a:ext cx="303530" cy="318770"/>
            </a:xfrm>
            <a:custGeom>
              <a:avLst/>
              <a:gdLst/>
              <a:ahLst/>
              <a:cxnLst/>
              <a:rect l="l" t="t" r="r" b="b"/>
              <a:pathLst>
                <a:path w="303529" h="318770">
                  <a:moveTo>
                    <a:pt x="0" y="261365"/>
                  </a:moveTo>
                  <a:lnTo>
                    <a:pt x="0" y="255015"/>
                  </a:lnTo>
                  <a:lnTo>
                    <a:pt x="5079" y="249936"/>
                  </a:lnTo>
                  <a:lnTo>
                    <a:pt x="11429" y="249936"/>
                  </a:lnTo>
                  <a:lnTo>
                    <a:pt x="240029" y="249936"/>
                  </a:lnTo>
                  <a:lnTo>
                    <a:pt x="246379" y="249936"/>
                  </a:lnTo>
                  <a:lnTo>
                    <a:pt x="251459" y="255015"/>
                  </a:lnTo>
                  <a:lnTo>
                    <a:pt x="251459" y="261365"/>
                  </a:lnTo>
                  <a:lnTo>
                    <a:pt x="251459" y="307086"/>
                  </a:lnTo>
                  <a:lnTo>
                    <a:pt x="251459" y="313436"/>
                  </a:lnTo>
                  <a:lnTo>
                    <a:pt x="246379" y="318515"/>
                  </a:lnTo>
                  <a:lnTo>
                    <a:pt x="240029" y="318515"/>
                  </a:lnTo>
                  <a:lnTo>
                    <a:pt x="11429" y="318515"/>
                  </a:lnTo>
                  <a:lnTo>
                    <a:pt x="5079" y="318515"/>
                  </a:lnTo>
                  <a:lnTo>
                    <a:pt x="0" y="313436"/>
                  </a:lnTo>
                  <a:lnTo>
                    <a:pt x="0" y="307086"/>
                  </a:lnTo>
                  <a:lnTo>
                    <a:pt x="0" y="261365"/>
                  </a:lnTo>
                  <a:close/>
                </a:path>
                <a:path w="303529" h="318770">
                  <a:moveTo>
                    <a:pt x="220979" y="3301"/>
                  </a:moveTo>
                  <a:lnTo>
                    <a:pt x="220979" y="1524"/>
                  </a:lnTo>
                  <a:lnTo>
                    <a:pt x="222503" y="0"/>
                  </a:lnTo>
                  <a:lnTo>
                    <a:pt x="224281" y="0"/>
                  </a:lnTo>
                  <a:lnTo>
                    <a:pt x="299974" y="0"/>
                  </a:lnTo>
                  <a:lnTo>
                    <a:pt x="301751" y="0"/>
                  </a:lnTo>
                  <a:lnTo>
                    <a:pt x="303275" y="1524"/>
                  </a:lnTo>
                  <a:lnTo>
                    <a:pt x="303275" y="3301"/>
                  </a:lnTo>
                  <a:lnTo>
                    <a:pt x="303275" y="16510"/>
                  </a:lnTo>
                  <a:lnTo>
                    <a:pt x="303275" y="18287"/>
                  </a:lnTo>
                  <a:lnTo>
                    <a:pt x="301751" y="19812"/>
                  </a:lnTo>
                  <a:lnTo>
                    <a:pt x="299974" y="19812"/>
                  </a:lnTo>
                  <a:lnTo>
                    <a:pt x="224281" y="19812"/>
                  </a:lnTo>
                  <a:lnTo>
                    <a:pt x="222503" y="19812"/>
                  </a:lnTo>
                  <a:lnTo>
                    <a:pt x="220979" y="18287"/>
                  </a:lnTo>
                  <a:lnTo>
                    <a:pt x="220979" y="16510"/>
                  </a:lnTo>
                  <a:lnTo>
                    <a:pt x="220979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51164" y="3296411"/>
              <a:ext cx="83819" cy="1981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551164" y="3296411"/>
              <a:ext cx="83820" cy="20320"/>
            </a:xfrm>
            <a:custGeom>
              <a:avLst/>
              <a:gdLst/>
              <a:ahLst/>
              <a:cxnLst/>
              <a:rect l="l" t="t" r="r" b="b"/>
              <a:pathLst>
                <a:path w="83820" h="20320">
                  <a:moveTo>
                    <a:pt x="0" y="3301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80517" y="0"/>
                  </a:lnTo>
                  <a:lnTo>
                    <a:pt x="82295" y="0"/>
                  </a:lnTo>
                  <a:lnTo>
                    <a:pt x="83819" y="1524"/>
                  </a:lnTo>
                  <a:lnTo>
                    <a:pt x="83819" y="3301"/>
                  </a:lnTo>
                  <a:lnTo>
                    <a:pt x="83819" y="16510"/>
                  </a:lnTo>
                  <a:lnTo>
                    <a:pt x="83819" y="18287"/>
                  </a:lnTo>
                  <a:lnTo>
                    <a:pt x="82295" y="19812"/>
                  </a:lnTo>
                  <a:lnTo>
                    <a:pt x="80517" y="19812"/>
                  </a:lnTo>
                  <a:lnTo>
                    <a:pt x="3301" y="19812"/>
                  </a:lnTo>
                  <a:lnTo>
                    <a:pt x="1524" y="19812"/>
                  </a:lnTo>
                  <a:lnTo>
                    <a:pt x="0" y="18287"/>
                  </a:lnTo>
                  <a:lnTo>
                    <a:pt x="0" y="16510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478011" y="3307080"/>
              <a:ext cx="516636" cy="24993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478011" y="3307080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6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6" y="0"/>
                  </a:lnTo>
                  <a:lnTo>
                    <a:pt x="474980" y="0"/>
                  </a:lnTo>
                  <a:lnTo>
                    <a:pt x="491186" y="3276"/>
                  </a:lnTo>
                  <a:lnTo>
                    <a:pt x="504428" y="12207"/>
                  </a:lnTo>
                  <a:lnTo>
                    <a:pt x="513359" y="25449"/>
                  </a:lnTo>
                  <a:lnTo>
                    <a:pt x="516636" y="41656"/>
                  </a:lnTo>
                  <a:lnTo>
                    <a:pt x="516636" y="208280"/>
                  </a:lnTo>
                  <a:lnTo>
                    <a:pt x="513359" y="224486"/>
                  </a:lnTo>
                  <a:lnTo>
                    <a:pt x="504428" y="237728"/>
                  </a:lnTo>
                  <a:lnTo>
                    <a:pt x="491186" y="246659"/>
                  </a:lnTo>
                  <a:lnTo>
                    <a:pt x="474980" y="249936"/>
                  </a:lnTo>
                  <a:lnTo>
                    <a:pt x="41656" y="249936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609076" y="3634739"/>
              <a:ext cx="254507" cy="1676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8609076" y="3634739"/>
              <a:ext cx="254635" cy="17145"/>
            </a:xfrm>
            <a:custGeom>
              <a:avLst/>
              <a:gdLst/>
              <a:ahLst/>
              <a:cxnLst/>
              <a:rect l="l" t="t" r="r" b="b"/>
              <a:pathLst>
                <a:path w="254634" h="17145">
                  <a:moveTo>
                    <a:pt x="0" y="16763"/>
                  </a:moveTo>
                  <a:lnTo>
                    <a:pt x="254507" y="16763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167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355835" y="4157472"/>
              <a:ext cx="30479" cy="9296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9355835" y="4157472"/>
              <a:ext cx="30480" cy="93345"/>
            </a:xfrm>
            <a:custGeom>
              <a:avLst/>
              <a:gdLst/>
              <a:ahLst/>
              <a:cxnLst/>
              <a:rect l="l" t="t" r="r" b="b"/>
              <a:pathLst>
                <a:path w="30479" h="93345">
                  <a:moveTo>
                    <a:pt x="0" y="92963"/>
                  </a:moveTo>
                  <a:lnTo>
                    <a:pt x="30479" y="92963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29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506711" y="4157472"/>
              <a:ext cx="30479" cy="9296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9506711" y="4157472"/>
              <a:ext cx="30480" cy="93345"/>
            </a:xfrm>
            <a:custGeom>
              <a:avLst/>
              <a:gdLst/>
              <a:ahLst/>
              <a:cxnLst/>
              <a:rect l="l" t="t" r="r" b="b"/>
              <a:pathLst>
                <a:path w="30479" h="93345">
                  <a:moveTo>
                    <a:pt x="0" y="92963"/>
                  </a:moveTo>
                  <a:lnTo>
                    <a:pt x="30479" y="92963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29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20783" y="4136135"/>
              <a:ext cx="252984" cy="6705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262871" y="3883151"/>
              <a:ext cx="363220" cy="320040"/>
            </a:xfrm>
            <a:custGeom>
              <a:avLst/>
              <a:gdLst/>
              <a:ahLst/>
              <a:cxnLst/>
              <a:rect l="l" t="t" r="r" b="b"/>
              <a:pathLst>
                <a:path w="363220" h="320039">
                  <a:moveTo>
                    <a:pt x="57911" y="264160"/>
                  </a:moveTo>
                  <a:lnTo>
                    <a:pt x="57911" y="257937"/>
                  </a:lnTo>
                  <a:lnTo>
                    <a:pt x="62864" y="252984"/>
                  </a:lnTo>
                  <a:lnTo>
                    <a:pt x="69087" y="252984"/>
                  </a:lnTo>
                  <a:lnTo>
                    <a:pt x="299720" y="252984"/>
                  </a:lnTo>
                  <a:lnTo>
                    <a:pt x="305943" y="252984"/>
                  </a:lnTo>
                  <a:lnTo>
                    <a:pt x="310896" y="257937"/>
                  </a:lnTo>
                  <a:lnTo>
                    <a:pt x="310896" y="264160"/>
                  </a:lnTo>
                  <a:lnTo>
                    <a:pt x="310896" y="308864"/>
                  </a:lnTo>
                  <a:lnTo>
                    <a:pt x="310896" y="315087"/>
                  </a:lnTo>
                  <a:lnTo>
                    <a:pt x="305943" y="320040"/>
                  </a:lnTo>
                  <a:lnTo>
                    <a:pt x="299720" y="320040"/>
                  </a:lnTo>
                  <a:lnTo>
                    <a:pt x="69087" y="320040"/>
                  </a:lnTo>
                  <a:lnTo>
                    <a:pt x="62864" y="320040"/>
                  </a:lnTo>
                  <a:lnTo>
                    <a:pt x="57911" y="315087"/>
                  </a:lnTo>
                  <a:lnTo>
                    <a:pt x="57911" y="308864"/>
                  </a:lnTo>
                  <a:lnTo>
                    <a:pt x="57911" y="264160"/>
                  </a:lnTo>
                  <a:close/>
                </a:path>
                <a:path w="363220" h="320039">
                  <a:moveTo>
                    <a:pt x="278892" y="4825"/>
                  </a:moveTo>
                  <a:lnTo>
                    <a:pt x="278892" y="3048"/>
                  </a:lnTo>
                  <a:lnTo>
                    <a:pt x="280416" y="1524"/>
                  </a:lnTo>
                  <a:lnTo>
                    <a:pt x="282194" y="1524"/>
                  </a:lnTo>
                  <a:lnTo>
                    <a:pt x="359409" y="1524"/>
                  </a:lnTo>
                  <a:lnTo>
                    <a:pt x="361187" y="1524"/>
                  </a:lnTo>
                  <a:lnTo>
                    <a:pt x="362711" y="3048"/>
                  </a:lnTo>
                  <a:lnTo>
                    <a:pt x="362711" y="4825"/>
                  </a:lnTo>
                  <a:lnTo>
                    <a:pt x="362711" y="18034"/>
                  </a:lnTo>
                  <a:lnTo>
                    <a:pt x="362711" y="19812"/>
                  </a:lnTo>
                  <a:lnTo>
                    <a:pt x="361187" y="21336"/>
                  </a:lnTo>
                  <a:lnTo>
                    <a:pt x="359409" y="21336"/>
                  </a:lnTo>
                  <a:lnTo>
                    <a:pt x="282194" y="21336"/>
                  </a:lnTo>
                  <a:lnTo>
                    <a:pt x="280416" y="21336"/>
                  </a:lnTo>
                  <a:lnTo>
                    <a:pt x="278892" y="19812"/>
                  </a:lnTo>
                  <a:lnTo>
                    <a:pt x="278892" y="18034"/>
                  </a:lnTo>
                  <a:lnTo>
                    <a:pt x="278892" y="4825"/>
                  </a:lnTo>
                  <a:close/>
                </a:path>
                <a:path w="363220" h="320039">
                  <a:moveTo>
                    <a:pt x="0" y="3302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78994" y="0"/>
                  </a:lnTo>
                  <a:lnTo>
                    <a:pt x="80772" y="0"/>
                  </a:lnTo>
                  <a:lnTo>
                    <a:pt x="82296" y="1524"/>
                  </a:lnTo>
                  <a:lnTo>
                    <a:pt x="82296" y="3302"/>
                  </a:lnTo>
                  <a:lnTo>
                    <a:pt x="82296" y="16510"/>
                  </a:lnTo>
                  <a:lnTo>
                    <a:pt x="82296" y="18287"/>
                  </a:lnTo>
                  <a:lnTo>
                    <a:pt x="80772" y="19812"/>
                  </a:lnTo>
                  <a:lnTo>
                    <a:pt x="78994" y="19812"/>
                  </a:lnTo>
                  <a:lnTo>
                    <a:pt x="3301" y="19812"/>
                  </a:lnTo>
                  <a:lnTo>
                    <a:pt x="1524" y="19812"/>
                  </a:lnTo>
                  <a:lnTo>
                    <a:pt x="0" y="18287"/>
                  </a:lnTo>
                  <a:lnTo>
                    <a:pt x="0" y="16510"/>
                  </a:lnTo>
                  <a:lnTo>
                    <a:pt x="0" y="3302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188195" y="3893819"/>
              <a:ext cx="518159" cy="249936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9188195" y="3893819"/>
              <a:ext cx="518159" cy="250190"/>
            </a:xfrm>
            <a:custGeom>
              <a:avLst/>
              <a:gdLst/>
              <a:ahLst/>
              <a:cxnLst/>
              <a:rect l="l" t="t" r="r" b="b"/>
              <a:pathLst>
                <a:path w="518159" h="250189">
                  <a:moveTo>
                    <a:pt x="0" y="41655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5" y="0"/>
                  </a:lnTo>
                  <a:lnTo>
                    <a:pt x="476503" y="0"/>
                  </a:lnTo>
                  <a:lnTo>
                    <a:pt x="492710" y="3276"/>
                  </a:lnTo>
                  <a:lnTo>
                    <a:pt x="505952" y="12207"/>
                  </a:lnTo>
                  <a:lnTo>
                    <a:pt x="514883" y="25449"/>
                  </a:lnTo>
                  <a:lnTo>
                    <a:pt x="518159" y="41655"/>
                  </a:lnTo>
                  <a:lnTo>
                    <a:pt x="518159" y="208279"/>
                  </a:lnTo>
                  <a:lnTo>
                    <a:pt x="514883" y="224486"/>
                  </a:lnTo>
                  <a:lnTo>
                    <a:pt x="505952" y="237728"/>
                  </a:lnTo>
                  <a:lnTo>
                    <a:pt x="492710" y="246659"/>
                  </a:lnTo>
                  <a:lnTo>
                    <a:pt x="476503" y="249935"/>
                  </a:lnTo>
                  <a:lnTo>
                    <a:pt x="41655" y="249935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79"/>
                  </a:lnTo>
                  <a:lnTo>
                    <a:pt x="0" y="41655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319259" y="4221479"/>
              <a:ext cx="256031" cy="1676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9319259" y="4221479"/>
              <a:ext cx="256540" cy="17145"/>
            </a:xfrm>
            <a:custGeom>
              <a:avLst/>
              <a:gdLst/>
              <a:ahLst/>
              <a:cxnLst/>
              <a:rect l="l" t="t" r="r" b="b"/>
              <a:pathLst>
                <a:path w="256540" h="17145">
                  <a:moveTo>
                    <a:pt x="0" y="16764"/>
                  </a:moveTo>
                  <a:lnTo>
                    <a:pt x="256031" y="16764"/>
                  </a:lnTo>
                  <a:lnTo>
                    <a:pt x="25603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046207" y="4157472"/>
              <a:ext cx="28955" cy="9296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046207" y="4157472"/>
              <a:ext cx="29209" cy="93345"/>
            </a:xfrm>
            <a:custGeom>
              <a:avLst/>
              <a:gdLst/>
              <a:ahLst/>
              <a:cxnLst/>
              <a:rect l="l" t="t" r="r" b="b"/>
              <a:pathLst>
                <a:path w="29209" h="93345">
                  <a:moveTo>
                    <a:pt x="0" y="92963"/>
                  </a:moveTo>
                  <a:lnTo>
                    <a:pt x="28955" y="92963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29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197083" y="4157472"/>
              <a:ext cx="28955" cy="9296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0197083" y="4157472"/>
              <a:ext cx="29209" cy="93345"/>
            </a:xfrm>
            <a:custGeom>
              <a:avLst/>
              <a:gdLst/>
              <a:ahLst/>
              <a:cxnLst/>
              <a:rect l="l" t="t" r="r" b="b"/>
              <a:pathLst>
                <a:path w="29209" h="93345">
                  <a:moveTo>
                    <a:pt x="0" y="92963"/>
                  </a:moveTo>
                  <a:lnTo>
                    <a:pt x="28955" y="92963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29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011156" y="4136135"/>
              <a:ext cx="251460" cy="6705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9951719" y="3883151"/>
              <a:ext cx="363220" cy="320040"/>
            </a:xfrm>
            <a:custGeom>
              <a:avLst/>
              <a:gdLst/>
              <a:ahLst/>
              <a:cxnLst/>
              <a:rect l="l" t="t" r="r" b="b"/>
              <a:pathLst>
                <a:path w="363220" h="320039">
                  <a:moveTo>
                    <a:pt x="59435" y="264160"/>
                  </a:moveTo>
                  <a:lnTo>
                    <a:pt x="59435" y="257937"/>
                  </a:lnTo>
                  <a:lnTo>
                    <a:pt x="64388" y="252984"/>
                  </a:lnTo>
                  <a:lnTo>
                    <a:pt x="70611" y="252984"/>
                  </a:lnTo>
                  <a:lnTo>
                    <a:pt x="299720" y="252984"/>
                  </a:lnTo>
                  <a:lnTo>
                    <a:pt x="305943" y="252984"/>
                  </a:lnTo>
                  <a:lnTo>
                    <a:pt x="310896" y="257937"/>
                  </a:lnTo>
                  <a:lnTo>
                    <a:pt x="310896" y="264160"/>
                  </a:lnTo>
                  <a:lnTo>
                    <a:pt x="310896" y="308864"/>
                  </a:lnTo>
                  <a:lnTo>
                    <a:pt x="310896" y="315087"/>
                  </a:lnTo>
                  <a:lnTo>
                    <a:pt x="305943" y="320040"/>
                  </a:lnTo>
                  <a:lnTo>
                    <a:pt x="299720" y="320040"/>
                  </a:lnTo>
                  <a:lnTo>
                    <a:pt x="70611" y="320040"/>
                  </a:lnTo>
                  <a:lnTo>
                    <a:pt x="64388" y="320040"/>
                  </a:lnTo>
                  <a:lnTo>
                    <a:pt x="59435" y="315087"/>
                  </a:lnTo>
                  <a:lnTo>
                    <a:pt x="59435" y="308864"/>
                  </a:lnTo>
                  <a:lnTo>
                    <a:pt x="59435" y="264160"/>
                  </a:lnTo>
                  <a:close/>
                </a:path>
                <a:path w="363220" h="320039">
                  <a:moveTo>
                    <a:pt x="280415" y="4825"/>
                  </a:moveTo>
                  <a:lnTo>
                    <a:pt x="280415" y="3048"/>
                  </a:lnTo>
                  <a:lnTo>
                    <a:pt x="281939" y="1524"/>
                  </a:lnTo>
                  <a:lnTo>
                    <a:pt x="283718" y="1524"/>
                  </a:lnTo>
                  <a:lnTo>
                    <a:pt x="359409" y="1524"/>
                  </a:lnTo>
                  <a:lnTo>
                    <a:pt x="361187" y="1524"/>
                  </a:lnTo>
                  <a:lnTo>
                    <a:pt x="362711" y="3048"/>
                  </a:lnTo>
                  <a:lnTo>
                    <a:pt x="362711" y="4825"/>
                  </a:lnTo>
                  <a:lnTo>
                    <a:pt x="362711" y="18034"/>
                  </a:lnTo>
                  <a:lnTo>
                    <a:pt x="362711" y="19812"/>
                  </a:lnTo>
                  <a:lnTo>
                    <a:pt x="361187" y="21336"/>
                  </a:lnTo>
                  <a:lnTo>
                    <a:pt x="359409" y="21336"/>
                  </a:lnTo>
                  <a:lnTo>
                    <a:pt x="283718" y="21336"/>
                  </a:lnTo>
                  <a:lnTo>
                    <a:pt x="281939" y="21336"/>
                  </a:lnTo>
                  <a:lnTo>
                    <a:pt x="280415" y="19812"/>
                  </a:lnTo>
                  <a:lnTo>
                    <a:pt x="280415" y="18034"/>
                  </a:lnTo>
                  <a:lnTo>
                    <a:pt x="280415" y="4825"/>
                  </a:lnTo>
                  <a:close/>
                </a:path>
                <a:path w="363220" h="320039">
                  <a:moveTo>
                    <a:pt x="0" y="3302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80518" y="0"/>
                  </a:lnTo>
                  <a:lnTo>
                    <a:pt x="82296" y="0"/>
                  </a:lnTo>
                  <a:lnTo>
                    <a:pt x="83820" y="1524"/>
                  </a:lnTo>
                  <a:lnTo>
                    <a:pt x="83820" y="3302"/>
                  </a:lnTo>
                  <a:lnTo>
                    <a:pt x="83820" y="16510"/>
                  </a:lnTo>
                  <a:lnTo>
                    <a:pt x="83820" y="18287"/>
                  </a:lnTo>
                  <a:lnTo>
                    <a:pt x="82296" y="19812"/>
                  </a:lnTo>
                  <a:lnTo>
                    <a:pt x="80518" y="19812"/>
                  </a:lnTo>
                  <a:lnTo>
                    <a:pt x="3301" y="19812"/>
                  </a:lnTo>
                  <a:lnTo>
                    <a:pt x="1524" y="19812"/>
                  </a:lnTo>
                  <a:lnTo>
                    <a:pt x="0" y="18287"/>
                  </a:lnTo>
                  <a:lnTo>
                    <a:pt x="0" y="16510"/>
                  </a:lnTo>
                  <a:lnTo>
                    <a:pt x="0" y="3302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878568" y="3893819"/>
              <a:ext cx="516635" cy="24993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9878568" y="3893819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5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5" y="0"/>
                  </a:lnTo>
                  <a:lnTo>
                    <a:pt x="474979" y="0"/>
                  </a:lnTo>
                  <a:lnTo>
                    <a:pt x="491186" y="3276"/>
                  </a:lnTo>
                  <a:lnTo>
                    <a:pt x="504428" y="12207"/>
                  </a:lnTo>
                  <a:lnTo>
                    <a:pt x="513359" y="25449"/>
                  </a:lnTo>
                  <a:lnTo>
                    <a:pt x="516635" y="41655"/>
                  </a:lnTo>
                  <a:lnTo>
                    <a:pt x="516635" y="208279"/>
                  </a:lnTo>
                  <a:lnTo>
                    <a:pt x="513359" y="224486"/>
                  </a:lnTo>
                  <a:lnTo>
                    <a:pt x="504428" y="237728"/>
                  </a:lnTo>
                  <a:lnTo>
                    <a:pt x="491186" y="246659"/>
                  </a:lnTo>
                  <a:lnTo>
                    <a:pt x="474979" y="249935"/>
                  </a:lnTo>
                  <a:lnTo>
                    <a:pt x="41655" y="249935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79"/>
                  </a:lnTo>
                  <a:lnTo>
                    <a:pt x="0" y="41655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09631" y="4221479"/>
              <a:ext cx="254507" cy="16763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0009631" y="4221479"/>
              <a:ext cx="254635" cy="17145"/>
            </a:xfrm>
            <a:custGeom>
              <a:avLst/>
              <a:gdLst/>
              <a:ahLst/>
              <a:cxnLst/>
              <a:rect l="l" t="t" r="r" b="b"/>
              <a:pathLst>
                <a:path w="254634" h="17145">
                  <a:moveTo>
                    <a:pt x="0" y="16764"/>
                  </a:moveTo>
                  <a:lnTo>
                    <a:pt x="254507" y="16764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645652" y="4157472"/>
              <a:ext cx="30479" cy="9296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645652" y="4157472"/>
              <a:ext cx="30480" cy="93345"/>
            </a:xfrm>
            <a:custGeom>
              <a:avLst/>
              <a:gdLst/>
              <a:ahLst/>
              <a:cxnLst/>
              <a:rect l="l" t="t" r="r" b="b"/>
              <a:pathLst>
                <a:path w="30479" h="93345">
                  <a:moveTo>
                    <a:pt x="0" y="92963"/>
                  </a:moveTo>
                  <a:lnTo>
                    <a:pt x="30479" y="92963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29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796528" y="4157472"/>
              <a:ext cx="30479" cy="92963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8796528" y="4157472"/>
              <a:ext cx="30480" cy="93345"/>
            </a:xfrm>
            <a:custGeom>
              <a:avLst/>
              <a:gdLst/>
              <a:ahLst/>
              <a:cxnLst/>
              <a:rect l="l" t="t" r="r" b="b"/>
              <a:pathLst>
                <a:path w="30479" h="93345">
                  <a:moveTo>
                    <a:pt x="0" y="92963"/>
                  </a:moveTo>
                  <a:lnTo>
                    <a:pt x="30479" y="92963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29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610600" y="4136135"/>
              <a:ext cx="252983" cy="6705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8552688" y="3883151"/>
              <a:ext cx="363220" cy="320040"/>
            </a:xfrm>
            <a:custGeom>
              <a:avLst/>
              <a:gdLst/>
              <a:ahLst/>
              <a:cxnLst/>
              <a:rect l="l" t="t" r="r" b="b"/>
              <a:pathLst>
                <a:path w="363220" h="320039">
                  <a:moveTo>
                    <a:pt x="57911" y="264160"/>
                  </a:moveTo>
                  <a:lnTo>
                    <a:pt x="57911" y="257937"/>
                  </a:lnTo>
                  <a:lnTo>
                    <a:pt x="62864" y="252984"/>
                  </a:lnTo>
                  <a:lnTo>
                    <a:pt x="69087" y="252984"/>
                  </a:lnTo>
                  <a:lnTo>
                    <a:pt x="299719" y="252984"/>
                  </a:lnTo>
                  <a:lnTo>
                    <a:pt x="305942" y="252984"/>
                  </a:lnTo>
                  <a:lnTo>
                    <a:pt x="310895" y="257937"/>
                  </a:lnTo>
                  <a:lnTo>
                    <a:pt x="310895" y="264160"/>
                  </a:lnTo>
                  <a:lnTo>
                    <a:pt x="310895" y="308864"/>
                  </a:lnTo>
                  <a:lnTo>
                    <a:pt x="310895" y="315087"/>
                  </a:lnTo>
                  <a:lnTo>
                    <a:pt x="305942" y="320040"/>
                  </a:lnTo>
                  <a:lnTo>
                    <a:pt x="299719" y="320040"/>
                  </a:lnTo>
                  <a:lnTo>
                    <a:pt x="69087" y="320040"/>
                  </a:lnTo>
                  <a:lnTo>
                    <a:pt x="62864" y="320040"/>
                  </a:lnTo>
                  <a:lnTo>
                    <a:pt x="57911" y="315087"/>
                  </a:lnTo>
                  <a:lnTo>
                    <a:pt x="57911" y="308864"/>
                  </a:lnTo>
                  <a:lnTo>
                    <a:pt x="57911" y="264160"/>
                  </a:lnTo>
                  <a:close/>
                </a:path>
                <a:path w="363220" h="320039">
                  <a:moveTo>
                    <a:pt x="278891" y="4825"/>
                  </a:moveTo>
                  <a:lnTo>
                    <a:pt x="278891" y="3048"/>
                  </a:lnTo>
                  <a:lnTo>
                    <a:pt x="280415" y="1524"/>
                  </a:lnTo>
                  <a:lnTo>
                    <a:pt x="282193" y="1524"/>
                  </a:lnTo>
                  <a:lnTo>
                    <a:pt x="359409" y="1524"/>
                  </a:lnTo>
                  <a:lnTo>
                    <a:pt x="361187" y="1524"/>
                  </a:lnTo>
                  <a:lnTo>
                    <a:pt x="362711" y="3048"/>
                  </a:lnTo>
                  <a:lnTo>
                    <a:pt x="362711" y="4825"/>
                  </a:lnTo>
                  <a:lnTo>
                    <a:pt x="362711" y="18034"/>
                  </a:lnTo>
                  <a:lnTo>
                    <a:pt x="362711" y="19812"/>
                  </a:lnTo>
                  <a:lnTo>
                    <a:pt x="361187" y="21336"/>
                  </a:lnTo>
                  <a:lnTo>
                    <a:pt x="359409" y="21336"/>
                  </a:lnTo>
                  <a:lnTo>
                    <a:pt x="282193" y="21336"/>
                  </a:lnTo>
                  <a:lnTo>
                    <a:pt x="280415" y="21336"/>
                  </a:lnTo>
                  <a:lnTo>
                    <a:pt x="278891" y="19812"/>
                  </a:lnTo>
                  <a:lnTo>
                    <a:pt x="278891" y="18034"/>
                  </a:lnTo>
                  <a:lnTo>
                    <a:pt x="278891" y="4825"/>
                  </a:lnTo>
                  <a:close/>
                </a:path>
                <a:path w="363220" h="320039">
                  <a:moveTo>
                    <a:pt x="0" y="3302"/>
                  </a:moveTo>
                  <a:lnTo>
                    <a:pt x="0" y="1524"/>
                  </a:lnTo>
                  <a:lnTo>
                    <a:pt x="1523" y="0"/>
                  </a:lnTo>
                  <a:lnTo>
                    <a:pt x="3301" y="0"/>
                  </a:lnTo>
                  <a:lnTo>
                    <a:pt x="78993" y="0"/>
                  </a:lnTo>
                  <a:lnTo>
                    <a:pt x="80771" y="0"/>
                  </a:lnTo>
                  <a:lnTo>
                    <a:pt x="82295" y="1524"/>
                  </a:lnTo>
                  <a:lnTo>
                    <a:pt x="82295" y="3302"/>
                  </a:lnTo>
                  <a:lnTo>
                    <a:pt x="82295" y="16510"/>
                  </a:lnTo>
                  <a:lnTo>
                    <a:pt x="82295" y="18287"/>
                  </a:lnTo>
                  <a:lnTo>
                    <a:pt x="80771" y="19812"/>
                  </a:lnTo>
                  <a:lnTo>
                    <a:pt x="78993" y="19812"/>
                  </a:lnTo>
                  <a:lnTo>
                    <a:pt x="3301" y="19812"/>
                  </a:lnTo>
                  <a:lnTo>
                    <a:pt x="1523" y="19812"/>
                  </a:lnTo>
                  <a:lnTo>
                    <a:pt x="0" y="18287"/>
                  </a:lnTo>
                  <a:lnTo>
                    <a:pt x="0" y="16510"/>
                  </a:lnTo>
                  <a:lnTo>
                    <a:pt x="0" y="3302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478011" y="3893819"/>
              <a:ext cx="516636" cy="249936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8478011" y="3893819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5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6" y="0"/>
                  </a:lnTo>
                  <a:lnTo>
                    <a:pt x="474980" y="0"/>
                  </a:lnTo>
                  <a:lnTo>
                    <a:pt x="491186" y="3276"/>
                  </a:lnTo>
                  <a:lnTo>
                    <a:pt x="504428" y="12207"/>
                  </a:lnTo>
                  <a:lnTo>
                    <a:pt x="513359" y="25449"/>
                  </a:lnTo>
                  <a:lnTo>
                    <a:pt x="516636" y="41655"/>
                  </a:lnTo>
                  <a:lnTo>
                    <a:pt x="516636" y="208279"/>
                  </a:lnTo>
                  <a:lnTo>
                    <a:pt x="513359" y="224486"/>
                  </a:lnTo>
                  <a:lnTo>
                    <a:pt x="504428" y="237728"/>
                  </a:lnTo>
                  <a:lnTo>
                    <a:pt x="491186" y="246659"/>
                  </a:lnTo>
                  <a:lnTo>
                    <a:pt x="474980" y="249935"/>
                  </a:lnTo>
                  <a:lnTo>
                    <a:pt x="41656" y="249935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79"/>
                  </a:lnTo>
                  <a:lnTo>
                    <a:pt x="0" y="41655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609076" y="4221479"/>
              <a:ext cx="256031" cy="16763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8609076" y="4221479"/>
              <a:ext cx="256540" cy="17145"/>
            </a:xfrm>
            <a:custGeom>
              <a:avLst/>
              <a:gdLst/>
              <a:ahLst/>
              <a:cxnLst/>
              <a:rect l="l" t="t" r="r" b="b"/>
              <a:pathLst>
                <a:path w="256540" h="17145">
                  <a:moveTo>
                    <a:pt x="0" y="16764"/>
                  </a:moveTo>
                  <a:lnTo>
                    <a:pt x="256031" y="16764"/>
                  </a:lnTo>
                  <a:lnTo>
                    <a:pt x="25603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355835" y="4719827"/>
              <a:ext cx="30479" cy="92963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9355835" y="4719827"/>
              <a:ext cx="30480" cy="93345"/>
            </a:xfrm>
            <a:custGeom>
              <a:avLst/>
              <a:gdLst/>
              <a:ahLst/>
              <a:cxnLst/>
              <a:rect l="l" t="t" r="r" b="b"/>
              <a:pathLst>
                <a:path w="30479" h="93345">
                  <a:moveTo>
                    <a:pt x="0" y="92964"/>
                  </a:moveTo>
                  <a:lnTo>
                    <a:pt x="30479" y="92964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29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506711" y="4719827"/>
              <a:ext cx="30479" cy="92963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9506711" y="4719827"/>
              <a:ext cx="30480" cy="93345"/>
            </a:xfrm>
            <a:custGeom>
              <a:avLst/>
              <a:gdLst/>
              <a:ahLst/>
              <a:cxnLst/>
              <a:rect l="l" t="t" r="r" b="b"/>
              <a:pathLst>
                <a:path w="30479" h="93345">
                  <a:moveTo>
                    <a:pt x="0" y="92964"/>
                  </a:moveTo>
                  <a:lnTo>
                    <a:pt x="30479" y="92964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29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320783" y="4698491"/>
              <a:ext cx="252984" cy="6858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9320783" y="4448555"/>
              <a:ext cx="304800" cy="318770"/>
            </a:xfrm>
            <a:custGeom>
              <a:avLst/>
              <a:gdLst/>
              <a:ahLst/>
              <a:cxnLst/>
              <a:rect l="l" t="t" r="r" b="b"/>
              <a:pathLst>
                <a:path w="304800" h="318770">
                  <a:moveTo>
                    <a:pt x="0" y="261366"/>
                  </a:moveTo>
                  <a:lnTo>
                    <a:pt x="0" y="255016"/>
                  </a:lnTo>
                  <a:lnTo>
                    <a:pt x="5080" y="249936"/>
                  </a:lnTo>
                  <a:lnTo>
                    <a:pt x="11430" y="249936"/>
                  </a:lnTo>
                  <a:lnTo>
                    <a:pt x="241554" y="249936"/>
                  </a:lnTo>
                  <a:lnTo>
                    <a:pt x="247904" y="249936"/>
                  </a:lnTo>
                  <a:lnTo>
                    <a:pt x="252984" y="255016"/>
                  </a:lnTo>
                  <a:lnTo>
                    <a:pt x="252984" y="261366"/>
                  </a:lnTo>
                  <a:lnTo>
                    <a:pt x="252984" y="307086"/>
                  </a:lnTo>
                  <a:lnTo>
                    <a:pt x="252984" y="313436"/>
                  </a:lnTo>
                  <a:lnTo>
                    <a:pt x="247904" y="318516"/>
                  </a:lnTo>
                  <a:lnTo>
                    <a:pt x="241554" y="318516"/>
                  </a:lnTo>
                  <a:lnTo>
                    <a:pt x="11430" y="318516"/>
                  </a:lnTo>
                  <a:lnTo>
                    <a:pt x="5080" y="318516"/>
                  </a:lnTo>
                  <a:lnTo>
                    <a:pt x="0" y="313436"/>
                  </a:lnTo>
                  <a:lnTo>
                    <a:pt x="0" y="307086"/>
                  </a:lnTo>
                  <a:lnTo>
                    <a:pt x="0" y="261366"/>
                  </a:lnTo>
                  <a:close/>
                </a:path>
                <a:path w="304800" h="318770">
                  <a:moveTo>
                    <a:pt x="220980" y="3048"/>
                  </a:moveTo>
                  <a:lnTo>
                    <a:pt x="220980" y="1397"/>
                  </a:lnTo>
                  <a:lnTo>
                    <a:pt x="222376" y="0"/>
                  </a:lnTo>
                  <a:lnTo>
                    <a:pt x="224027" y="0"/>
                  </a:lnTo>
                  <a:lnTo>
                    <a:pt x="301751" y="0"/>
                  </a:lnTo>
                  <a:lnTo>
                    <a:pt x="303402" y="0"/>
                  </a:lnTo>
                  <a:lnTo>
                    <a:pt x="304800" y="1397"/>
                  </a:lnTo>
                  <a:lnTo>
                    <a:pt x="304800" y="3048"/>
                  </a:lnTo>
                  <a:lnTo>
                    <a:pt x="304800" y="15240"/>
                  </a:lnTo>
                  <a:lnTo>
                    <a:pt x="304800" y="16891"/>
                  </a:lnTo>
                  <a:lnTo>
                    <a:pt x="303402" y="18288"/>
                  </a:lnTo>
                  <a:lnTo>
                    <a:pt x="301751" y="18288"/>
                  </a:lnTo>
                  <a:lnTo>
                    <a:pt x="224027" y="18288"/>
                  </a:lnTo>
                  <a:lnTo>
                    <a:pt x="222376" y="18288"/>
                  </a:lnTo>
                  <a:lnTo>
                    <a:pt x="220980" y="16891"/>
                  </a:lnTo>
                  <a:lnTo>
                    <a:pt x="220980" y="15240"/>
                  </a:lnTo>
                  <a:lnTo>
                    <a:pt x="220980" y="304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262871" y="4447032"/>
              <a:ext cx="82296" cy="1828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9262871" y="4447032"/>
              <a:ext cx="82550" cy="18415"/>
            </a:xfrm>
            <a:custGeom>
              <a:avLst/>
              <a:gdLst/>
              <a:ahLst/>
              <a:cxnLst/>
              <a:rect l="l" t="t" r="r" b="b"/>
              <a:pathLst>
                <a:path w="82550" h="18414">
                  <a:moveTo>
                    <a:pt x="0" y="3048"/>
                  </a:moveTo>
                  <a:lnTo>
                    <a:pt x="0" y="1397"/>
                  </a:lnTo>
                  <a:lnTo>
                    <a:pt x="1397" y="0"/>
                  </a:lnTo>
                  <a:lnTo>
                    <a:pt x="3048" y="0"/>
                  </a:lnTo>
                  <a:lnTo>
                    <a:pt x="79248" y="0"/>
                  </a:lnTo>
                  <a:lnTo>
                    <a:pt x="80899" y="0"/>
                  </a:lnTo>
                  <a:lnTo>
                    <a:pt x="82296" y="1397"/>
                  </a:lnTo>
                  <a:lnTo>
                    <a:pt x="82296" y="3048"/>
                  </a:lnTo>
                  <a:lnTo>
                    <a:pt x="82296" y="15240"/>
                  </a:lnTo>
                  <a:lnTo>
                    <a:pt x="82296" y="16891"/>
                  </a:lnTo>
                  <a:lnTo>
                    <a:pt x="80899" y="18288"/>
                  </a:lnTo>
                  <a:lnTo>
                    <a:pt x="79248" y="18288"/>
                  </a:lnTo>
                  <a:lnTo>
                    <a:pt x="3048" y="18288"/>
                  </a:lnTo>
                  <a:lnTo>
                    <a:pt x="1397" y="18288"/>
                  </a:lnTo>
                  <a:lnTo>
                    <a:pt x="0" y="16891"/>
                  </a:lnTo>
                  <a:lnTo>
                    <a:pt x="0" y="15240"/>
                  </a:lnTo>
                  <a:lnTo>
                    <a:pt x="0" y="304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188195" y="4457700"/>
              <a:ext cx="518159" cy="249936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9188195" y="4457700"/>
              <a:ext cx="518159" cy="250190"/>
            </a:xfrm>
            <a:custGeom>
              <a:avLst/>
              <a:gdLst/>
              <a:ahLst/>
              <a:cxnLst/>
              <a:rect l="l" t="t" r="r" b="b"/>
              <a:pathLst>
                <a:path w="518159" h="250189">
                  <a:moveTo>
                    <a:pt x="0" y="41656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5" y="0"/>
                  </a:lnTo>
                  <a:lnTo>
                    <a:pt x="476503" y="0"/>
                  </a:lnTo>
                  <a:lnTo>
                    <a:pt x="492710" y="3276"/>
                  </a:lnTo>
                  <a:lnTo>
                    <a:pt x="505952" y="12207"/>
                  </a:lnTo>
                  <a:lnTo>
                    <a:pt x="514883" y="25449"/>
                  </a:lnTo>
                  <a:lnTo>
                    <a:pt x="518159" y="41656"/>
                  </a:lnTo>
                  <a:lnTo>
                    <a:pt x="518159" y="208280"/>
                  </a:lnTo>
                  <a:lnTo>
                    <a:pt x="514883" y="224486"/>
                  </a:lnTo>
                  <a:lnTo>
                    <a:pt x="505952" y="237728"/>
                  </a:lnTo>
                  <a:lnTo>
                    <a:pt x="492710" y="246659"/>
                  </a:lnTo>
                  <a:lnTo>
                    <a:pt x="476503" y="249936"/>
                  </a:lnTo>
                  <a:lnTo>
                    <a:pt x="41655" y="249936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319259" y="4783835"/>
              <a:ext cx="256031" cy="1676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9319259" y="4783835"/>
              <a:ext cx="256540" cy="17145"/>
            </a:xfrm>
            <a:custGeom>
              <a:avLst/>
              <a:gdLst/>
              <a:ahLst/>
              <a:cxnLst/>
              <a:rect l="l" t="t" r="r" b="b"/>
              <a:pathLst>
                <a:path w="256540" h="17145">
                  <a:moveTo>
                    <a:pt x="0" y="16763"/>
                  </a:moveTo>
                  <a:lnTo>
                    <a:pt x="256031" y="16763"/>
                  </a:lnTo>
                  <a:lnTo>
                    <a:pt x="256031" y="0"/>
                  </a:lnTo>
                  <a:lnTo>
                    <a:pt x="0" y="0"/>
                  </a:lnTo>
                  <a:lnTo>
                    <a:pt x="0" y="167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46207" y="4719827"/>
              <a:ext cx="28955" cy="92963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0046207" y="4719827"/>
              <a:ext cx="29209" cy="93345"/>
            </a:xfrm>
            <a:custGeom>
              <a:avLst/>
              <a:gdLst/>
              <a:ahLst/>
              <a:cxnLst/>
              <a:rect l="l" t="t" r="r" b="b"/>
              <a:pathLst>
                <a:path w="29209" h="93345">
                  <a:moveTo>
                    <a:pt x="0" y="92964"/>
                  </a:moveTo>
                  <a:lnTo>
                    <a:pt x="28955" y="92964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29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197083" y="4719827"/>
              <a:ext cx="28955" cy="92963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10197083" y="4719827"/>
              <a:ext cx="29209" cy="93345"/>
            </a:xfrm>
            <a:custGeom>
              <a:avLst/>
              <a:gdLst/>
              <a:ahLst/>
              <a:cxnLst/>
              <a:rect l="l" t="t" r="r" b="b"/>
              <a:pathLst>
                <a:path w="29209" h="93345">
                  <a:moveTo>
                    <a:pt x="0" y="92964"/>
                  </a:moveTo>
                  <a:lnTo>
                    <a:pt x="28955" y="92964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29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011156" y="4698491"/>
              <a:ext cx="251460" cy="68580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10011156" y="4698491"/>
              <a:ext cx="251460" cy="68580"/>
            </a:xfrm>
            <a:custGeom>
              <a:avLst/>
              <a:gdLst/>
              <a:ahLst/>
              <a:cxnLst/>
              <a:rect l="l" t="t" r="r" b="b"/>
              <a:pathLst>
                <a:path w="251459" h="68579">
                  <a:moveTo>
                    <a:pt x="0" y="11429"/>
                  </a:moveTo>
                  <a:lnTo>
                    <a:pt x="0" y="5079"/>
                  </a:lnTo>
                  <a:lnTo>
                    <a:pt x="5079" y="0"/>
                  </a:lnTo>
                  <a:lnTo>
                    <a:pt x="11429" y="0"/>
                  </a:lnTo>
                  <a:lnTo>
                    <a:pt x="240029" y="0"/>
                  </a:lnTo>
                  <a:lnTo>
                    <a:pt x="246379" y="0"/>
                  </a:lnTo>
                  <a:lnTo>
                    <a:pt x="251460" y="5079"/>
                  </a:lnTo>
                  <a:lnTo>
                    <a:pt x="251460" y="11429"/>
                  </a:lnTo>
                  <a:lnTo>
                    <a:pt x="251460" y="57149"/>
                  </a:lnTo>
                  <a:lnTo>
                    <a:pt x="251460" y="63499"/>
                  </a:lnTo>
                  <a:lnTo>
                    <a:pt x="246379" y="68579"/>
                  </a:lnTo>
                  <a:lnTo>
                    <a:pt x="240029" y="68579"/>
                  </a:lnTo>
                  <a:lnTo>
                    <a:pt x="11429" y="68579"/>
                  </a:lnTo>
                  <a:lnTo>
                    <a:pt x="5079" y="68579"/>
                  </a:lnTo>
                  <a:lnTo>
                    <a:pt x="0" y="63499"/>
                  </a:lnTo>
                  <a:lnTo>
                    <a:pt x="0" y="57149"/>
                  </a:lnTo>
                  <a:lnTo>
                    <a:pt x="0" y="11429"/>
                  </a:lnTo>
                  <a:close/>
                </a:path>
              </a:pathLst>
            </a:custGeom>
            <a:ln w="12191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232135" y="4448555"/>
              <a:ext cx="82296" cy="18287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10232135" y="4448555"/>
              <a:ext cx="82550" cy="18415"/>
            </a:xfrm>
            <a:custGeom>
              <a:avLst/>
              <a:gdLst/>
              <a:ahLst/>
              <a:cxnLst/>
              <a:rect l="l" t="t" r="r" b="b"/>
              <a:pathLst>
                <a:path w="82550" h="18414">
                  <a:moveTo>
                    <a:pt x="0" y="3048"/>
                  </a:moveTo>
                  <a:lnTo>
                    <a:pt x="0" y="1397"/>
                  </a:lnTo>
                  <a:lnTo>
                    <a:pt x="1397" y="0"/>
                  </a:lnTo>
                  <a:lnTo>
                    <a:pt x="3048" y="0"/>
                  </a:lnTo>
                  <a:lnTo>
                    <a:pt x="79248" y="0"/>
                  </a:lnTo>
                  <a:lnTo>
                    <a:pt x="80899" y="0"/>
                  </a:lnTo>
                  <a:lnTo>
                    <a:pt x="82296" y="1397"/>
                  </a:lnTo>
                  <a:lnTo>
                    <a:pt x="82296" y="3048"/>
                  </a:lnTo>
                  <a:lnTo>
                    <a:pt x="82296" y="15240"/>
                  </a:lnTo>
                  <a:lnTo>
                    <a:pt x="82296" y="16891"/>
                  </a:lnTo>
                  <a:lnTo>
                    <a:pt x="80899" y="18288"/>
                  </a:lnTo>
                  <a:lnTo>
                    <a:pt x="79248" y="18288"/>
                  </a:lnTo>
                  <a:lnTo>
                    <a:pt x="3048" y="18288"/>
                  </a:lnTo>
                  <a:lnTo>
                    <a:pt x="1397" y="18288"/>
                  </a:lnTo>
                  <a:lnTo>
                    <a:pt x="0" y="16891"/>
                  </a:lnTo>
                  <a:lnTo>
                    <a:pt x="0" y="15240"/>
                  </a:lnTo>
                  <a:lnTo>
                    <a:pt x="0" y="304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951719" y="4447032"/>
              <a:ext cx="83820" cy="18287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9951719" y="4447032"/>
              <a:ext cx="83820" cy="18415"/>
            </a:xfrm>
            <a:custGeom>
              <a:avLst/>
              <a:gdLst/>
              <a:ahLst/>
              <a:cxnLst/>
              <a:rect l="l" t="t" r="r" b="b"/>
              <a:pathLst>
                <a:path w="83820" h="18414">
                  <a:moveTo>
                    <a:pt x="0" y="3048"/>
                  </a:moveTo>
                  <a:lnTo>
                    <a:pt x="0" y="1397"/>
                  </a:lnTo>
                  <a:lnTo>
                    <a:pt x="1397" y="0"/>
                  </a:lnTo>
                  <a:lnTo>
                    <a:pt x="3048" y="0"/>
                  </a:lnTo>
                  <a:lnTo>
                    <a:pt x="80772" y="0"/>
                  </a:lnTo>
                  <a:lnTo>
                    <a:pt x="82423" y="0"/>
                  </a:lnTo>
                  <a:lnTo>
                    <a:pt x="83820" y="1397"/>
                  </a:lnTo>
                  <a:lnTo>
                    <a:pt x="83820" y="3048"/>
                  </a:lnTo>
                  <a:lnTo>
                    <a:pt x="83820" y="15240"/>
                  </a:lnTo>
                  <a:lnTo>
                    <a:pt x="83820" y="16891"/>
                  </a:lnTo>
                  <a:lnTo>
                    <a:pt x="82423" y="18288"/>
                  </a:lnTo>
                  <a:lnTo>
                    <a:pt x="80772" y="18288"/>
                  </a:lnTo>
                  <a:lnTo>
                    <a:pt x="3048" y="18288"/>
                  </a:lnTo>
                  <a:lnTo>
                    <a:pt x="1397" y="18288"/>
                  </a:lnTo>
                  <a:lnTo>
                    <a:pt x="0" y="16891"/>
                  </a:lnTo>
                  <a:lnTo>
                    <a:pt x="0" y="15240"/>
                  </a:lnTo>
                  <a:lnTo>
                    <a:pt x="0" y="304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878568" y="4457700"/>
              <a:ext cx="516635" cy="249936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9878568" y="4457700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6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5" y="0"/>
                  </a:lnTo>
                  <a:lnTo>
                    <a:pt x="474979" y="0"/>
                  </a:lnTo>
                  <a:lnTo>
                    <a:pt x="491186" y="3276"/>
                  </a:lnTo>
                  <a:lnTo>
                    <a:pt x="504428" y="12207"/>
                  </a:lnTo>
                  <a:lnTo>
                    <a:pt x="513359" y="25449"/>
                  </a:lnTo>
                  <a:lnTo>
                    <a:pt x="516635" y="41656"/>
                  </a:lnTo>
                  <a:lnTo>
                    <a:pt x="516635" y="208280"/>
                  </a:lnTo>
                  <a:lnTo>
                    <a:pt x="513359" y="224486"/>
                  </a:lnTo>
                  <a:lnTo>
                    <a:pt x="504428" y="237728"/>
                  </a:lnTo>
                  <a:lnTo>
                    <a:pt x="491186" y="246659"/>
                  </a:lnTo>
                  <a:lnTo>
                    <a:pt x="474979" y="249936"/>
                  </a:lnTo>
                  <a:lnTo>
                    <a:pt x="41655" y="249936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0009631" y="4783835"/>
              <a:ext cx="254507" cy="16763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10009631" y="4783835"/>
              <a:ext cx="254635" cy="17145"/>
            </a:xfrm>
            <a:custGeom>
              <a:avLst/>
              <a:gdLst/>
              <a:ahLst/>
              <a:cxnLst/>
              <a:rect l="l" t="t" r="r" b="b"/>
              <a:pathLst>
                <a:path w="254634" h="17145">
                  <a:moveTo>
                    <a:pt x="0" y="16763"/>
                  </a:moveTo>
                  <a:lnTo>
                    <a:pt x="254507" y="16763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167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645652" y="4719827"/>
              <a:ext cx="30479" cy="92963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8645652" y="4719827"/>
              <a:ext cx="30480" cy="93345"/>
            </a:xfrm>
            <a:custGeom>
              <a:avLst/>
              <a:gdLst/>
              <a:ahLst/>
              <a:cxnLst/>
              <a:rect l="l" t="t" r="r" b="b"/>
              <a:pathLst>
                <a:path w="30479" h="93345">
                  <a:moveTo>
                    <a:pt x="0" y="92964"/>
                  </a:moveTo>
                  <a:lnTo>
                    <a:pt x="30479" y="92964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29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96528" y="4719827"/>
              <a:ext cx="30479" cy="92963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8796528" y="4719827"/>
              <a:ext cx="30480" cy="93345"/>
            </a:xfrm>
            <a:custGeom>
              <a:avLst/>
              <a:gdLst/>
              <a:ahLst/>
              <a:cxnLst/>
              <a:rect l="l" t="t" r="r" b="b"/>
              <a:pathLst>
                <a:path w="30479" h="93345">
                  <a:moveTo>
                    <a:pt x="0" y="92964"/>
                  </a:moveTo>
                  <a:lnTo>
                    <a:pt x="30479" y="92964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29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610600" y="4698491"/>
              <a:ext cx="252983" cy="6858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8610600" y="4698491"/>
              <a:ext cx="253365" cy="68580"/>
            </a:xfrm>
            <a:custGeom>
              <a:avLst/>
              <a:gdLst/>
              <a:ahLst/>
              <a:cxnLst/>
              <a:rect l="l" t="t" r="r" b="b"/>
              <a:pathLst>
                <a:path w="253365" h="68579">
                  <a:moveTo>
                    <a:pt x="0" y="11429"/>
                  </a:moveTo>
                  <a:lnTo>
                    <a:pt x="0" y="5079"/>
                  </a:lnTo>
                  <a:lnTo>
                    <a:pt x="5079" y="0"/>
                  </a:lnTo>
                  <a:lnTo>
                    <a:pt x="11429" y="0"/>
                  </a:lnTo>
                  <a:lnTo>
                    <a:pt x="241553" y="0"/>
                  </a:lnTo>
                  <a:lnTo>
                    <a:pt x="247903" y="0"/>
                  </a:lnTo>
                  <a:lnTo>
                    <a:pt x="252983" y="5079"/>
                  </a:lnTo>
                  <a:lnTo>
                    <a:pt x="252983" y="11429"/>
                  </a:lnTo>
                  <a:lnTo>
                    <a:pt x="252983" y="57149"/>
                  </a:lnTo>
                  <a:lnTo>
                    <a:pt x="252983" y="63499"/>
                  </a:lnTo>
                  <a:lnTo>
                    <a:pt x="247903" y="68579"/>
                  </a:lnTo>
                  <a:lnTo>
                    <a:pt x="241553" y="68579"/>
                  </a:lnTo>
                  <a:lnTo>
                    <a:pt x="11429" y="68579"/>
                  </a:lnTo>
                  <a:lnTo>
                    <a:pt x="5079" y="68579"/>
                  </a:lnTo>
                  <a:lnTo>
                    <a:pt x="0" y="63499"/>
                  </a:lnTo>
                  <a:lnTo>
                    <a:pt x="0" y="57149"/>
                  </a:lnTo>
                  <a:lnTo>
                    <a:pt x="0" y="11429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831580" y="4448555"/>
              <a:ext cx="83820" cy="18287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8831580" y="4448555"/>
              <a:ext cx="83820" cy="18415"/>
            </a:xfrm>
            <a:custGeom>
              <a:avLst/>
              <a:gdLst/>
              <a:ahLst/>
              <a:cxnLst/>
              <a:rect l="l" t="t" r="r" b="b"/>
              <a:pathLst>
                <a:path w="83820" h="18414">
                  <a:moveTo>
                    <a:pt x="0" y="3048"/>
                  </a:moveTo>
                  <a:lnTo>
                    <a:pt x="0" y="1397"/>
                  </a:lnTo>
                  <a:lnTo>
                    <a:pt x="1397" y="0"/>
                  </a:lnTo>
                  <a:lnTo>
                    <a:pt x="3048" y="0"/>
                  </a:lnTo>
                  <a:lnTo>
                    <a:pt x="80772" y="0"/>
                  </a:lnTo>
                  <a:lnTo>
                    <a:pt x="82423" y="0"/>
                  </a:lnTo>
                  <a:lnTo>
                    <a:pt x="83820" y="1397"/>
                  </a:lnTo>
                  <a:lnTo>
                    <a:pt x="83820" y="3048"/>
                  </a:lnTo>
                  <a:lnTo>
                    <a:pt x="83820" y="15240"/>
                  </a:lnTo>
                  <a:lnTo>
                    <a:pt x="83820" y="16891"/>
                  </a:lnTo>
                  <a:lnTo>
                    <a:pt x="82423" y="18288"/>
                  </a:lnTo>
                  <a:lnTo>
                    <a:pt x="80772" y="18288"/>
                  </a:lnTo>
                  <a:lnTo>
                    <a:pt x="3048" y="18288"/>
                  </a:lnTo>
                  <a:lnTo>
                    <a:pt x="1397" y="18288"/>
                  </a:lnTo>
                  <a:lnTo>
                    <a:pt x="0" y="16891"/>
                  </a:lnTo>
                  <a:lnTo>
                    <a:pt x="0" y="15240"/>
                  </a:lnTo>
                  <a:lnTo>
                    <a:pt x="0" y="304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552688" y="4447032"/>
              <a:ext cx="82295" cy="18287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8552688" y="4447032"/>
              <a:ext cx="82550" cy="18415"/>
            </a:xfrm>
            <a:custGeom>
              <a:avLst/>
              <a:gdLst/>
              <a:ahLst/>
              <a:cxnLst/>
              <a:rect l="l" t="t" r="r" b="b"/>
              <a:pathLst>
                <a:path w="82550" h="18414">
                  <a:moveTo>
                    <a:pt x="0" y="3048"/>
                  </a:moveTo>
                  <a:lnTo>
                    <a:pt x="0" y="1397"/>
                  </a:lnTo>
                  <a:lnTo>
                    <a:pt x="1396" y="0"/>
                  </a:lnTo>
                  <a:lnTo>
                    <a:pt x="3047" y="0"/>
                  </a:lnTo>
                  <a:lnTo>
                    <a:pt x="79247" y="0"/>
                  </a:lnTo>
                  <a:lnTo>
                    <a:pt x="80898" y="0"/>
                  </a:lnTo>
                  <a:lnTo>
                    <a:pt x="82295" y="1397"/>
                  </a:lnTo>
                  <a:lnTo>
                    <a:pt x="82295" y="3048"/>
                  </a:lnTo>
                  <a:lnTo>
                    <a:pt x="82295" y="15240"/>
                  </a:lnTo>
                  <a:lnTo>
                    <a:pt x="82295" y="16891"/>
                  </a:lnTo>
                  <a:lnTo>
                    <a:pt x="80898" y="18288"/>
                  </a:lnTo>
                  <a:lnTo>
                    <a:pt x="79247" y="18288"/>
                  </a:lnTo>
                  <a:lnTo>
                    <a:pt x="3047" y="18288"/>
                  </a:lnTo>
                  <a:lnTo>
                    <a:pt x="1396" y="18288"/>
                  </a:lnTo>
                  <a:lnTo>
                    <a:pt x="0" y="16891"/>
                  </a:lnTo>
                  <a:lnTo>
                    <a:pt x="0" y="15240"/>
                  </a:lnTo>
                  <a:lnTo>
                    <a:pt x="0" y="3048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478011" y="4457700"/>
              <a:ext cx="516636" cy="249936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8478011" y="4457700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6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6" y="0"/>
                  </a:lnTo>
                  <a:lnTo>
                    <a:pt x="474980" y="0"/>
                  </a:lnTo>
                  <a:lnTo>
                    <a:pt x="491186" y="3276"/>
                  </a:lnTo>
                  <a:lnTo>
                    <a:pt x="504428" y="12207"/>
                  </a:lnTo>
                  <a:lnTo>
                    <a:pt x="513359" y="25449"/>
                  </a:lnTo>
                  <a:lnTo>
                    <a:pt x="516636" y="41656"/>
                  </a:lnTo>
                  <a:lnTo>
                    <a:pt x="516636" y="208280"/>
                  </a:lnTo>
                  <a:lnTo>
                    <a:pt x="513359" y="224486"/>
                  </a:lnTo>
                  <a:lnTo>
                    <a:pt x="504428" y="237728"/>
                  </a:lnTo>
                  <a:lnTo>
                    <a:pt x="491186" y="246659"/>
                  </a:lnTo>
                  <a:lnTo>
                    <a:pt x="474980" y="249936"/>
                  </a:lnTo>
                  <a:lnTo>
                    <a:pt x="41656" y="249936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609076" y="4783835"/>
              <a:ext cx="256031" cy="16763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8609076" y="4783835"/>
              <a:ext cx="256540" cy="17145"/>
            </a:xfrm>
            <a:custGeom>
              <a:avLst/>
              <a:gdLst/>
              <a:ahLst/>
              <a:cxnLst/>
              <a:rect l="l" t="t" r="r" b="b"/>
              <a:pathLst>
                <a:path w="256540" h="17145">
                  <a:moveTo>
                    <a:pt x="0" y="16763"/>
                  </a:moveTo>
                  <a:lnTo>
                    <a:pt x="256031" y="16763"/>
                  </a:lnTo>
                  <a:lnTo>
                    <a:pt x="256031" y="0"/>
                  </a:lnTo>
                  <a:lnTo>
                    <a:pt x="0" y="0"/>
                  </a:lnTo>
                  <a:lnTo>
                    <a:pt x="0" y="167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355835" y="5305043"/>
              <a:ext cx="30479" cy="94487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9355835" y="5305043"/>
              <a:ext cx="30480" cy="94615"/>
            </a:xfrm>
            <a:custGeom>
              <a:avLst/>
              <a:gdLst/>
              <a:ahLst/>
              <a:cxnLst/>
              <a:rect l="l" t="t" r="r" b="b"/>
              <a:pathLst>
                <a:path w="30479" h="94614">
                  <a:moveTo>
                    <a:pt x="0" y="94487"/>
                  </a:moveTo>
                  <a:lnTo>
                    <a:pt x="30479" y="94487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506711" y="5305043"/>
              <a:ext cx="30479" cy="94487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9506711" y="5305043"/>
              <a:ext cx="30480" cy="94615"/>
            </a:xfrm>
            <a:custGeom>
              <a:avLst/>
              <a:gdLst/>
              <a:ahLst/>
              <a:cxnLst/>
              <a:rect l="l" t="t" r="r" b="b"/>
              <a:pathLst>
                <a:path w="30479" h="94614">
                  <a:moveTo>
                    <a:pt x="0" y="94487"/>
                  </a:moveTo>
                  <a:lnTo>
                    <a:pt x="30479" y="94487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320783" y="5283707"/>
              <a:ext cx="252984" cy="68579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9320783" y="5033772"/>
              <a:ext cx="304800" cy="318770"/>
            </a:xfrm>
            <a:custGeom>
              <a:avLst/>
              <a:gdLst/>
              <a:ahLst/>
              <a:cxnLst/>
              <a:rect l="l" t="t" r="r" b="b"/>
              <a:pathLst>
                <a:path w="304800" h="318770">
                  <a:moveTo>
                    <a:pt x="0" y="261365"/>
                  </a:moveTo>
                  <a:lnTo>
                    <a:pt x="0" y="255015"/>
                  </a:lnTo>
                  <a:lnTo>
                    <a:pt x="5080" y="249935"/>
                  </a:lnTo>
                  <a:lnTo>
                    <a:pt x="11430" y="249935"/>
                  </a:lnTo>
                  <a:lnTo>
                    <a:pt x="241554" y="249935"/>
                  </a:lnTo>
                  <a:lnTo>
                    <a:pt x="247904" y="249935"/>
                  </a:lnTo>
                  <a:lnTo>
                    <a:pt x="252984" y="255015"/>
                  </a:lnTo>
                  <a:lnTo>
                    <a:pt x="252984" y="261365"/>
                  </a:lnTo>
                  <a:lnTo>
                    <a:pt x="252984" y="307085"/>
                  </a:lnTo>
                  <a:lnTo>
                    <a:pt x="252984" y="313435"/>
                  </a:lnTo>
                  <a:lnTo>
                    <a:pt x="247904" y="318515"/>
                  </a:lnTo>
                  <a:lnTo>
                    <a:pt x="241554" y="318515"/>
                  </a:lnTo>
                  <a:lnTo>
                    <a:pt x="11430" y="318515"/>
                  </a:lnTo>
                  <a:lnTo>
                    <a:pt x="5080" y="318515"/>
                  </a:lnTo>
                  <a:lnTo>
                    <a:pt x="0" y="313435"/>
                  </a:lnTo>
                  <a:lnTo>
                    <a:pt x="0" y="307085"/>
                  </a:lnTo>
                  <a:lnTo>
                    <a:pt x="0" y="261365"/>
                  </a:lnTo>
                  <a:close/>
                </a:path>
                <a:path w="304800" h="318770">
                  <a:moveTo>
                    <a:pt x="220980" y="3301"/>
                  </a:moveTo>
                  <a:lnTo>
                    <a:pt x="220980" y="1523"/>
                  </a:lnTo>
                  <a:lnTo>
                    <a:pt x="222504" y="0"/>
                  </a:lnTo>
                  <a:lnTo>
                    <a:pt x="224282" y="0"/>
                  </a:lnTo>
                  <a:lnTo>
                    <a:pt x="301498" y="0"/>
                  </a:lnTo>
                  <a:lnTo>
                    <a:pt x="303275" y="0"/>
                  </a:lnTo>
                  <a:lnTo>
                    <a:pt x="304800" y="1523"/>
                  </a:lnTo>
                  <a:lnTo>
                    <a:pt x="304800" y="3301"/>
                  </a:lnTo>
                  <a:lnTo>
                    <a:pt x="304800" y="16509"/>
                  </a:lnTo>
                  <a:lnTo>
                    <a:pt x="304800" y="18287"/>
                  </a:lnTo>
                  <a:lnTo>
                    <a:pt x="303275" y="19811"/>
                  </a:lnTo>
                  <a:lnTo>
                    <a:pt x="301498" y="19811"/>
                  </a:lnTo>
                  <a:lnTo>
                    <a:pt x="224282" y="19811"/>
                  </a:lnTo>
                  <a:lnTo>
                    <a:pt x="222504" y="19811"/>
                  </a:lnTo>
                  <a:lnTo>
                    <a:pt x="220980" y="18287"/>
                  </a:lnTo>
                  <a:lnTo>
                    <a:pt x="220980" y="16509"/>
                  </a:lnTo>
                  <a:lnTo>
                    <a:pt x="22098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262871" y="5032248"/>
              <a:ext cx="82296" cy="19812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9262871" y="5032248"/>
              <a:ext cx="82550" cy="20320"/>
            </a:xfrm>
            <a:custGeom>
              <a:avLst/>
              <a:gdLst/>
              <a:ahLst/>
              <a:cxnLst/>
              <a:rect l="l" t="t" r="r" b="b"/>
              <a:pathLst>
                <a:path w="82550" h="20320">
                  <a:moveTo>
                    <a:pt x="0" y="3301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78994" y="0"/>
                  </a:lnTo>
                  <a:lnTo>
                    <a:pt x="80772" y="0"/>
                  </a:lnTo>
                  <a:lnTo>
                    <a:pt x="82296" y="1524"/>
                  </a:lnTo>
                  <a:lnTo>
                    <a:pt x="82296" y="3301"/>
                  </a:lnTo>
                  <a:lnTo>
                    <a:pt x="82296" y="16509"/>
                  </a:lnTo>
                  <a:lnTo>
                    <a:pt x="82296" y="18287"/>
                  </a:lnTo>
                  <a:lnTo>
                    <a:pt x="80772" y="19812"/>
                  </a:lnTo>
                  <a:lnTo>
                    <a:pt x="78994" y="19812"/>
                  </a:lnTo>
                  <a:lnTo>
                    <a:pt x="3301" y="19812"/>
                  </a:lnTo>
                  <a:lnTo>
                    <a:pt x="1524" y="19812"/>
                  </a:lnTo>
                  <a:lnTo>
                    <a:pt x="0" y="18287"/>
                  </a:lnTo>
                  <a:lnTo>
                    <a:pt x="0" y="16509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188195" y="5042916"/>
              <a:ext cx="518159" cy="249935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9188195" y="5042916"/>
              <a:ext cx="518159" cy="250190"/>
            </a:xfrm>
            <a:custGeom>
              <a:avLst/>
              <a:gdLst/>
              <a:ahLst/>
              <a:cxnLst/>
              <a:rect l="l" t="t" r="r" b="b"/>
              <a:pathLst>
                <a:path w="518159" h="250189">
                  <a:moveTo>
                    <a:pt x="0" y="41655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5" y="0"/>
                  </a:lnTo>
                  <a:lnTo>
                    <a:pt x="476503" y="0"/>
                  </a:lnTo>
                  <a:lnTo>
                    <a:pt x="492710" y="3276"/>
                  </a:lnTo>
                  <a:lnTo>
                    <a:pt x="505952" y="12207"/>
                  </a:lnTo>
                  <a:lnTo>
                    <a:pt x="514883" y="25449"/>
                  </a:lnTo>
                  <a:lnTo>
                    <a:pt x="518159" y="41655"/>
                  </a:lnTo>
                  <a:lnTo>
                    <a:pt x="518159" y="208279"/>
                  </a:lnTo>
                  <a:lnTo>
                    <a:pt x="514883" y="224486"/>
                  </a:lnTo>
                  <a:lnTo>
                    <a:pt x="505952" y="237728"/>
                  </a:lnTo>
                  <a:lnTo>
                    <a:pt x="492710" y="246659"/>
                  </a:lnTo>
                  <a:lnTo>
                    <a:pt x="476503" y="249935"/>
                  </a:lnTo>
                  <a:lnTo>
                    <a:pt x="41655" y="249935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79"/>
                  </a:lnTo>
                  <a:lnTo>
                    <a:pt x="0" y="41655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319259" y="5370575"/>
              <a:ext cx="256031" cy="16763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9319259" y="5370575"/>
              <a:ext cx="256540" cy="17145"/>
            </a:xfrm>
            <a:custGeom>
              <a:avLst/>
              <a:gdLst/>
              <a:ahLst/>
              <a:cxnLst/>
              <a:rect l="l" t="t" r="r" b="b"/>
              <a:pathLst>
                <a:path w="256540" h="17145">
                  <a:moveTo>
                    <a:pt x="0" y="16764"/>
                  </a:moveTo>
                  <a:lnTo>
                    <a:pt x="256031" y="16764"/>
                  </a:lnTo>
                  <a:lnTo>
                    <a:pt x="25603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46207" y="5305043"/>
              <a:ext cx="28955" cy="94487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10046207" y="5305043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7"/>
                  </a:moveTo>
                  <a:lnTo>
                    <a:pt x="28955" y="94487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1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197083" y="5305043"/>
              <a:ext cx="28955" cy="94487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10197083" y="5305043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7"/>
                  </a:moveTo>
                  <a:lnTo>
                    <a:pt x="28955" y="94487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1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011156" y="5283707"/>
              <a:ext cx="251460" cy="68579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10011156" y="5283707"/>
              <a:ext cx="251460" cy="68580"/>
            </a:xfrm>
            <a:custGeom>
              <a:avLst/>
              <a:gdLst/>
              <a:ahLst/>
              <a:cxnLst/>
              <a:rect l="l" t="t" r="r" b="b"/>
              <a:pathLst>
                <a:path w="251459" h="68579">
                  <a:moveTo>
                    <a:pt x="0" y="11429"/>
                  </a:moveTo>
                  <a:lnTo>
                    <a:pt x="0" y="5079"/>
                  </a:lnTo>
                  <a:lnTo>
                    <a:pt x="5079" y="0"/>
                  </a:lnTo>
                  <a:lnTo>
                    <a:pt x="11429" y="0"/>
                  </a:lnTo>
                  <a:lnTo>
                    <a:pt x="240029" y="0"/>
                  </a:lnTo>
                  <a:lnTo>
                    <a:pt x="246379" y="0"/>
                  </a:lnTo>
                  <a:lnTo>
                    <a:pt x="251460" y="5079"/>
                  </a:lnTo>
                  <a:lnTo>
                    <a:pt x="251460" y="11429"/>
                  </a:lnTo>
                  <a:lnTo>
                    <a:pt x="251460" y="57149"/>
                  </a:lnTo>
                  <a:lnTo>
                    <a:pt x="251460" y="63499"/>
                  </a:lnTo>
                  <a:lnTo>
                    <a:pt x="246379" y="68579"/>
                  </a:lnTo>
                  <a:lnTo>
                    <a:pt x="240029" y="68579"/>
                  </a:lnTo>
                  <a:lnTo>
                    <a:pt x="11429" y="68579"/>
                  </a:lnTo>
                  <a:lnTo>
                    <a:pt x="5079" y="68579"/>
                  </a:lnTo>
                  <a:lnTo>
                    <a:pt x="0" y="63499"/>
                  </a:lnTo>
                  <a:lnTo>
                    <a:pt x="0" y="57149"/>
                  </a:lnTo>
                  <a:lnTo>
                    <a:pt x="0" y="11429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232135" y="5033772"/>
              <a:ext cx="82296" cy="19811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10232135" y="5033772"/>
              <a:ext cx="82550" cy="20320"/>
            </a:xfrm>
            <a:custGeom>
              <a:avLst/>
              <a:gdLst/>
              <a:ahLst/>
              <a:cxnLst/>
              <a:rect l="l" t="t" r="r" b="b"/>
              <a:pathLst>
                <a:path w="82550" h="20320">
                  <a:moveTo>
                    <a:pt x="0" y="3301"/>
                  </a:moveTo>
                  <a:lnTo>
                    <a:pt x="0" y="1523"/>
                  </a:lnTo>
                  <a:lnTo>
                    <a:pt x="1524" y="0"/>
                  </a:lnTo>
                  <a:lnTo>
                    <a:pt x="3302" y="0"/>
                  </a:lnTo>
                  <a:lnTo>
                    <a:pt x="78994" y="0"/>
                  </a:lnTo>
                  <a:lnTo>
                    <a:pt x="80772" y="0"/>
                  </a:lnTo>
                  <a:lnTo>
                    <a:pt x="82296" y="1523"/>
                  </a:lnTo>
                  <a:lnTo>
                    <a:pt x="82296" y="3301"/>
                  </a:lnTo>
                  <a:lnTo>
                    <a:pt x="82296" y="16509"/>
                  </a:lnTo>
                  <a:lnTo>
                    <a:pt x="82296" y="18287"/>
                  </a:lnTo>
                  <a:lnTo>
                    <a:pt x="80772" y="19811"/>
                  </a:lnTo>
                  <a:lnTo>
                    <a:pt x="78994" y="19811"/>
                  </a:lnTo>
                  <a:lnTo>
                    <a:pt x="3302" y="19811"/>
                  </a:lnTo>
                  <a:lnTo>
                    <a:pt x="1524" y="19811"/>
                  </a:lnTo>
                  <a:lnTo>
                    <a:pt x="0" y="18287"/>
                  </a:lnTo>
                  <a:lnTo>
                    <a:pt x="0" y="16509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951719" y="5032248"/>
              <a:ext cx="83820" cy="19812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9951719" y="5032248"/>
              <a:ext cx="83820" cy="20320"/>
            </a:xfrm>
            <a:custGeom>
              <a:avLst/>
              <a:gdLst/>
              <a:ahLst/>
              <a:cxnLst/>
              <a:rect l="l" t="t" r="r" b="b"/>
              <a:pathLst>
                <a:path w="83820" h="20320">
                  <a:moveTo>
                    <a:pt x="0" y="3301"/>
                  </a:moveTo>
                  <a:lnTo>
                    <a:pt x="0" y="1524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80518" y="0"/>
                  </a:lnTo>
                  <a:lnTo>
                    <a:pt x="82296" y="0"/>
                  </a:lnTo>
                  <a:lnTo>
                    <a:pt x="83820" y="1524"/>
                  </a:lnTo>
                  <a:lnTo>
                    <a:pt x="83820" y="3301"/>
                  </a:lnTo>
                  <a:lnTo>
                    <a:pt x="83820" y="16509"/>
                  </a:lnTo>
                  <a:lnTo>
                    <a:pt x="83820" y="18287"/>
                  </a:lnTo>
                  <a:lnTo>
                    <a:pt x="82296" y="19812"/>
                  </a:lnTo>
                  <a:lnTo>
                    <a:pt x="80518" y="19812"/>
                  </a:lnTo>
                  <a:lnTo>
                    <a:pt x="3301" y="19812"/>
                  </a:lnTo>
                  <a:lnTo>
                    <a:pt x="1524" y="19812"/>
                  </a:lnTo>
                  <a:lnTo>
                    <a:pt x="0" y="18287"/>
                  </a:lnTo>
                  <a:lnTo>
                    <a:pt x="0" y="16509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878568" y="5042916"/>
              <a:ext cx="516635" cy="249935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9878568" y="5042916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5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5" y="0"/>
                  </a:lnTo>
                  <a:lnTo>
                    <a:pt x="474979" y="0"/>
                  </a:lnTo>
                  <a:lnTo>
                    <a:pt x="491186" y="3276"/>
                  </a:lnTo>
                  <a:lnTo>
                    <a:pt x="504428" y="12207"/>
                  </a:lnTo>
                  <a:lnTo>
                    <a:pt x="513359" y="25449"/>
                  </a:lnTo>
                  <a:lnTo>
                    <a:pt x="516635" y="41655"/>
                  </a:lnTo>
                  <a:lnTo>
                    <a:pt x="516635" y="208279"/>
                  </a:lnTo>
                  <a:lnTo>
                    <a:pt x="513359" y="224486"/>
                  </a:lnTo>
                  <a:lnTo>
                    <a:pt x="504428" y="237728"/>
                  </a:lnTo>
                  <a:lnTo>
                    <a:pt x="491186" y="246659"/>
                  </a:lnTo>
                  <a:lnTo>
                    <a:pt x="474979" y="249935"/>
                  </a:lnTo>
                  <a:lnTo>
                    <a:pt x="41655" y="249935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79"/>
                  </a:lnTo>
                  <a:lnTo>
                    <a:pt x="0" y="41655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0009631" y="5370575"/>
              <a:ext cx="254507" cy="16763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10009631" y="5370575"/>
              <a:ext cx="254635" cy="17145"/>
            </a:xfrm>
            <a:custGeom>
              <a:avLst/>
              <a:gdLst/>
              <a:ahLst/>
              <a:cxnLst/>
              <a:rect l="l" t="t" r="r" b="b"/>
              <a:pathLst>
                <a:path w="254634" h="17145">
                  <a:moveTo>
                    <a:pt x="0" y="16764"/>
                  </a:moveTo>
                  <a:lnTo>
                    <a:pt x="254507" y="16764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645652" y="5305043"/>
              <a:ext cx="30479" cy="94487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8645652" y="5305043"/>
              <a:ext cx="30480" cy="94615"/>
            </a:xfrm>
            <a:custGeom>
              <a:avLst/>
              <a:gdLst/>
              <a:ahLst/>
              <a:cxnLst/>
              <a:rect l="l" t="t" r="r" b="b"/>
              <a:pathLst>
                <a:path w="30479" h="94614">
                  <a:moveTo>
                    <a:pt x="0" y="94487"/>
                  </a:moveTo>
                  <a:lnTo>
                    <a:pt x="30479" y="94487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96528" y="5305043"/>
              <a:ext cx="30479" cy="94487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8796528" y="5305043"/>
              <a:ext cx="30480" cy="94615"/>
            </a:xfrm>
            <a:custGeom>
              <a:avLst/>
              <a:gdLst/>
              <a:ahLst/>
              <a:cxnLst/>
              <a:rect l="l" t="t" r="r" b="b"/>
              <a:pathLst>
                <a:path w="30479" h="94614">
                  <a:moveTo>
                    <a:pt x="0" y="94487"/>
                  </a:moveTo>
                  <a:lnTo>
                    <a:pt x="30479" y="94487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610600" y="5283707"/>
              <a:ext cx="252983" cy="68579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8610600" y="5033772"/>
              <a:ext cx="304800" cy="318770"/>
            </a:xfrm>
            <a:custGeom>
              <a:avLst/>
              <a:gdLst/>
              <a:ahLst/>
              <a:cxnLst/>
              <a:rect l="l" t="t" r="r" b="b"/>
              <a:pathLst>
                <a:path w="304800" h="318770">
                  <a:moveTo>
                    <a:pt x="0" y="261365"/>
                  </a:moveTo>
                  <a:lnTo>
                    <a:pt x="0" y="255015"/>
                  </a:lnTo>
                  <a:lnTo>
                    <a:pt x="5079" y="249935"/>
                  </a:lnTo>
                  <a:lnTo>
                    <a:pt x="11429" y="249935"/>
                  </a:lnTo>
                  <a:lnTo>
                    <a:pt x="241553" y="249935"/>
                  </a:lnTo>
                  <a:lnTo>
                    <a:pt x="247903" y="249935"/>
                  </a:lnTo>
                  <a:lnTo>
                    <a:pt x="252983" y="255015"/>
                  </a:lnTo>
                  <a:lnTo>
                    <a:pt x="252983" y="261365"/>
                  </a:lnTo>
                  <a:lnTo>
                    <a:pt x="252983" y="307085"/>
                  </a:lnTo>
                  <a:lnTo>
                    <a:pt x="252983" y="313435"/>
                  </a:lnTo>
                  <a:lnTo>
                    <a:pt x="247903" y="318515"/>
                  </a:lnTo>
                  <a:lnTo>
                    <a:pt x="241553" y="318515"/>
                  </a:lnTo>
                  <a:lnTo>
                    <a:pt x="11429" y="318515"/>
                  </a:lnTo>
                  <a:lnTo>
                    <a:pt x="5079" y="318515"/>
                  </a:lnTo>
                  <a:lnTo>
                    <a:pt x="0" y="313435"/>
                  </a:lnTo>
                  <a:lnTo>
                    <a:pt x="0" y="307085"/>
                  </a:lnTo>
                  <a:lnTo>
                    <a:pt x="0" y="261365"/>
                  </a:lnTo>
                  <a:close/>
                </a:path>
                <a:path w="304800" h="318770">
                  <a:moveTo>
                    <a:pt x="220979" y="3301"/>
                  </a:moveTo>
                  <a:lnTo>
                    <a:pt x="220979" y="1523"/>
                  </a:lnTo>
                  <a:lnTo>
                    <a:pt x="222503" y="0"/>
                  </a:lnTo>
                  <a:lnTo>
                    <a:pt x="224281" y="0"/>
                  </a:lnTo>
                  <a:lnTo>
                    <a:pt x="301498" y="0"/>
                  </a:lnTo>
                  <a:lnTo>
                    <a:pt x="303275" y="0"/>
                  </a:lnTo>
                  <a:lnTo>
                    <a:pt x="304800" y="1523"/>
                  </a:lnTo>
                  <a:lnTo>
                    <a:pt x="304800" y="3301"/>
                  </a:lnTo>
                  <a:lnTo>
                    <a:pt x="304800" y="16509"/>
                  </a:lnTo>
                  <a:lnTo>
                    <a:pt x="304800" y="18287"/>
                  </a:lnTo>
                  <a:lnTo>
                    <a:pt x="303275" y="19811"/>
                  </a:lnTo>
                  <a:lnTo>
                    <a:pt x="301498" y="19811"/>
                  </a:lnTo>
                  <a:lnTo>
                    <a:pt x="224281" y="19811"/>
                  </a:lnTo>
                  <a:lnTo>
                    <a:pt x="222503" y="19811"/>
                  </a:lnTo>
                  <a:lnTo>
                    <a:pt x="220979" y="18287"/>
                  </a:lnTo>
                  <a:lnTo>
                    <a:pt x="220979" y="16509"/>
                  </a:lnTo>
                  <a:lnTo>
                    <a:pt x="220979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831580" y="5033772"/>
              <a:ext cx="83820" cy="1981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552688" y="5032248"/>
              <a:ext cx="82295" cy="19812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8552688" y="5032248"/>
              <a:ext cx="82550" cy="20320"/>
            </a:xfrm>
            <a:custGeom>
              <a:avLst/>
              <a:gdLst/>
              <a:ahLst/>
              <a:cxnLst/>
              <a:rect l="l" t="t" r="r" b="b"/>
              <a:pathLst>
                <a:path w="82550" h="20320">
                  <a:moveTo>
                    <a:pt x="0" y="3301"/>
                  </a:moveTo>
                  <a:lnTo>
                    <a:pt x="0" y="1524"/>
                  </a:lnTo>
                  <a:lnTo>
                    <a:pt x="1523" y="0"/>
                  </a:lnTo>
                  <a:lnTo>
                    <a:pt x="3301" y="0"/>
                  </a:lnTo>
                  <a:lnTo>
                    <a:pt x="78993" y="0"/>
                  </a:lnTo>
                  <a:lnTo>
                    <a:pt x="80771" y="0"/>
                  </a:lnTo>
                  <a:lnTo>
                    <a:pt x="82295" y="1524"/>
                  </a:lnTo>
                  <a:lnTo>
                    <a:pt x="82295" y="3301"/>
                  </a:lnTo>
                  <a:lnTo>
                    <a:pt x="82295" y="16509"/>
                  </a:lnTo>
                  <a:lnTo>
                    <a:pt x="82295" y="18287"/>
                  </a:lnTo>
                  <a:lnTo>
                    <a:pt x="80771" y="19812"/>
                  </a:lnTo>
                  <a:lnTo>
                    <a:pt x="78993" y="19812"/>
                  </a:lnTo>
                  <a:lnTo>
                    <a:pt x="3301" y="19812"/>
                  </a:lnTo>
                  <a:lnTo>
                    <a:pt x="1523" y="19812"/>
                  </a:lnTo>
                  <a:lnTo>
                    <a:pt x="0" y="18287"/>
                  </a:lnTo>
                  <a:lnTo>
                    <a:pt x="0" y="16509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478011" y="5042916"/>
              <a:ext cx="516636" cy="249935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8478011" y="5042916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5"/>
                  </a:moveTo>
                  <a:lnTo>
                    <a:pt x="3276" y="25449"/>
                  </a:lnTo>
                  <a:lnTo>
                    <a:pt x="12207" y="12207"/>
                  </a:lnTo>
                  <a:lnTo>
                    <a:pt x="25449" y="3276"/>
                  </a:lnTo>
                  <a:lnTo>
                    <a:pt x="41656" y="0"/>
                  </a:lnTo>
                  <a:lnTo>
                    <a:pt x="474980" y="0"/>
                  </a:lnTo>
                  <a:lnTo>
                    <a:pt x="491186" y="3276"/>
                  </a:lnTo>
                  <a:lnTo>
                    <a:pt x="504428" y="12207"/>
                  </a:lnTo>
                  <a:lnTo>
                    <a:pt x="513359" y="25449"/>
                  </a:lnTo>
                  <a:lnTo>
                    <a:pt x="516636" y="41655"/>
                  </a:lnTo>
                  <a:lnTo>
                    <a:pt x="516636" y="208279"/>
                  </a:lnTo>
                  <a:lnTo>
                    <a:pt x="513359" y="224486"/>
                  </a:lnTo>
                  <a:lnTo>
                    <a:pt x="504428" y="237728"/>
                  </a:lnTo>
                  <a:lnTo>
                    <a:pt x="491186" y="246659"/>
                  </a:lnTo>
                  <a:lnTo>
                    <a:pt x="474980" y="249935"/>
                  </a:lnTo>
                  <a:lnTo>
                    <a:pt x="41656" y="249935"/>
                  </a:lnTo>
                  <a:lnTo>
                    <a:pt x="25449" y="246659"/>
                  </a:lnTo>
                  <a:lnTo>
                    <a:pt x="12207" y="237728"/>
                  </a:lnTo>
                  <a:lnTo>
                    <a:pt x="3276" y="224486"/>
                  </a:lnTo>
                  <a:lnTo>
                    <a:pt x="0" y="208279"/>
                  </a:lnTo>
                  <a:lnTo>
                    <a:pt x="0" y="41655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609076" y="5370575"/>
              <a:ext cx="256031" cy="16763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8609076" y="5370575"/>
              <a:ext cx="256540" cy="17145"/>
            </a:xfrm>
            <a:custGeom>
              <a:avLst/>
              <a:gdLst/>
              <a:ahLst/>
              <a:cxnLst/>
              <a:rect l="l" t="t" r="r" b="b"/>
              <a:pathLst>
                <a:path w="256540" h="17145">
                  <a:moveTo>
                    <a:pt x="0" y="16764"/>
                  </a:moveTo>
                  <a:lnTo>
                    <a:pt x="256031" y="16764"/>
                  </a:lnTo>
                  <a:lnTo>
                    <a:pt x="256031" y="0"/>
                  </a:lnTo>
                  <a:lnTo>
                    <a:pt x="0" y="0"/>
                  </a:lnTo>
                  <a:lnTo>
                    <a:pt x="0" y="16764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9355835" y="5879592"/>
              <a:ext cx="28955" cy="94487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9355835" y="5879592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7"/>
                  </a:moveTo>
                  <a:lnTo>
                    <a:pt x="28955" y="94487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1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506711" y="5879592"/>
              <a:ext cx="28955" cy="94487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9506711" y="5879592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7"/>
                  </a:moveTo>
                  <a:lnTo>
                    <a:pt x="28955" y="94487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1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9320783" y="5858255"/>
              <a:ext cx="251460" cy="68580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9261347" y="5606795"/>
              <a:ext cx="363220" cy="320040"/>
            </a:xfrm>
            <a:custGeom>
              <a:avLst/>
              <a:gdLst/>
              <a:ahLst/>
              <a:cxnLst/>
              <a:rect l="l" t="t" r="r" b="b"/>
              <a:pathLst>
                <a:path w="363220" h="320039">
                  <a:moveTo>
                    <a:pt x="59435" y="262889"/>
                  </a:moveTo>
                  <a:lnTo>
                    <a:pt x="59435" y="256578"/>
                  </a:lnTo>
                  <a:lnTo>
                    <a:pt x="64516" y="251459"/>
                  </a:lnTo>
                  <a:lnTo>
                    <a:pt x="70866" y="251459"/>
                  </a:lnTo>
                  <a:lnTo>
                    <a:pt x="299466" y="251459"/>
                  </a:lnTo>
                  <a:lnTo>
                    <a:pt x="305816" y="251459"/>
                  </a:lnTo>
                  <a:lnTo>
                    <a:pt x="310896" y="256578"/>
                  </a:lnTo>
                  <a:lnTo>
                    <a:pt x="310896" y="262889"/>
                  </a:lnTo>
                  <a:lnTo>
                    <a:pt x="310896" y="308609"/>
                  </a:lnTo>
                  <a:lnTo>
                    <a:pt x="310896" y="314921"/>
                  </a:lnTo>
                  <a:lnTo>
                    <a:pt x="305816" y="320039"/>
                  </a:lnTo>
                  <a:lnTo>
                    <a:pt x="299466" y="320039"/>
                  </a:lnTo>
                  <a:lnTo>
                    <a:pt x="70866" y="320039"/>
                  </a:lnTo>
                  <a:lnTo>
                    <a:pt x="64516" y="320039"/>
                  </a:lnTo>
                  <a:lnTo>
                    <a:pt x="59435" y="314921"/>
                  </a:lnTo>
                  <a:lnTo>
                    <a:pt x="59435" y="308609"/>
                  </a:lnTo>
                  <a:lnTo>
                    <a:pt x="59435" y="262889"/>
                  </a:lnTo>
                  <a:close/>
                </a:path>
                <a:path w="363220" h="320039">
                  <a:moveTo>
                    <a:pt x="280416" y="4825"/>
                  </a:moveTo>
                  <a:lnTo>
                    <a:pt x="280416" y="2997"/>
                  </a:lnTo>
                  <a:lnTo>
                    <a:pt x="281940" y="1523"/>
                  </a:lnTo>
                  <a:lnTo>
                    <a:pt x="283718" y="1523"/>
                  </a:lnTo>
                  <a:lnTo>
                    <a:pt x="359409" y="1523"/>
                  </a:lnTo>
                  <a:lnTo>
                    <a:pt x="361187" y="1523"/>
                  </a:lnTo>
                  <a:lnTo>
                    <a:pt x="362711" y="2997"/>
                  </a:lnTo>
                  <a:lnTo>
                    <a:pt x="362711" y="4825"/>
                  </a:lnTo>
                  <a:lnTo>
                    <a:pt x="362711" y="18033"/>
                  </a:lnTo>
                  <a:lnTo>
                    <a:pt x="362711" y="19862"/>
                  </a:lnTo>
                  <a:lnTo>
                    <a:pt x="361187" y="21335"/>
                  </a:lnTo>
                  <a:lnTo>
                    <a:pt x="359409" y="21335"/>
                  </a:lnTo>
                  <a:lnTo>
                    <a:pt x="283718" y="21335"/>
                  </a:lnTo>
                  <a:lnTo>
                    <a:pt x="281940" y="21335"/>
                  </a:lnTo>
                  <a:lnTo>
                    <a:pt x="280416" y="19862"/>
                  </a:lnTo>
                  <a:lnTo>
                    <a:pt x="280416" y="18033"/>
                  </a:lnTo>
                  <a:lnTo>
                    <a:pt x="280416" y="4825"/>
                  </a:lnTo>
                  <a:close/>
                </a:path>
                <a:path w="363220" h="320039">
                  <a:moveTo>
                    <a:pt x="0" y="3301"/>
                  </a:moveTo>
                  <a:lnTo>
                    <a:pt x="0" y="1473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80518" y="0"/>
                  </a:lnTo>
                  <a:lnTo>
                    <a:pt x="82296" y="0"/>
                  </a:lnTo>
                  <a:lnTo>
                    <a:pt x="83820" y="1473"/>
                  </a:lnTo>
                  <a:lnTo>
                    <a:pt x="83820" y="3301"/>
                  </a:lnTo>
                  <a:lnTo>
                    <a:pt x="83820" y="16509"/>
                  </a:lnTo>
                  <a:lnTo>
                    <a:pt x="83820" y="18338"/>
                  </a:lnTo>
                  <a:lnTo>
                    <a:pt x="82296" y="19811"/>
                  </a:lnTo>
                  <a:lnTo>
                    <a:pt x="80518" y="19811"/>
                  </a:lnTo>
                  <a:lnTo>
                    <a:pt x="3301" y="19811"/>
                  </a:lnTo>
                  <a:lnTo>
                    <a:pt x="1524" y="19811"/>
                  </a:lnTo>
                  <a:lnTo>
                    <a:pt x="0" y="18338"/>
                  </a:lnTo>
                  <a:lnTo>
                    <a:pt x="0" y="16509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9188195" y="5617463"/>
              <a:ext cx="516635" cy="249936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9188195" y="5617463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6"/>
                  </a:moveTo>
                  <a:lnTo>
                    <a:pt x="3276" y="25444"/>
                  </a:lnTo>
                  <a:lnTo>
                    <a:pt x="12207" y="12203"/>
                  </a:lnTo>
                  <a:lnTo>
                    <a:pt x="25449" y="3274"/>
                  </a:lnTo>
                  <a:lnTo>
                    <a:pt x="41655" y="0"/>
                  </a:lnTo>
                  <a:lnTo>
                    <a:pt x="474979" y="0"/>
                  </a:lnTo>
                  <a:lnTo>
                    <a:pt x="491186" y="3274"/>
                  </a:lnTo>
                  <a:lnTo>
                    <a:pt x="504428" y="12203"/>
                  </a:lnTo>
                  <a:lnTo>
                    <a:pt x="513359" y="25444"/>
                  </a:lnTo>
                  <a:lnTo>
                    <a:pt x="516635" y="41656"/>
                  </a:lnTo>
                  <a:lnTo>
                    <a:pt x="516635" y="208280"/>
                  </a:lnTo>
                  <a:lnTo>
                    <a:pt x="513359" y="224491"/>
                  </a:lnTo>
                  <a:lnTo>
                    <a:pt x="504428" y="237732"/>
                  </a:lnTo>
                  <a:lnTo>
                    <a:pt x="491186" y="246661"/>
                  </a:lnTo>
                  <a:lnTo>
                    <a:pt x="474979" y="249936"/>
                  </a:lnTo>
                  <a:lnTo>
                    <a:pt x="41655" y="249936"/>
                  </a:lnTo>
                  <a:lnTo>
                    <a:pt x="25449" y="246661"/>
                  </a:lnTo>
                  <a:lnTo>
                    <a:pt x="12207" y="237732"/>
                  </a:lnTo>
                  <a:lnTo>
                    <a:pt x="3276" y="224491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9319259" y="5945124"/>
              <a:ext cx="254507" cy="16763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9319259" y="5945124"/>
              <a:ext cx="254635" cy="17145"/>
            </a:xfrm>
            <a:custGeom>
              <a:avLst/>
              <a:gdLst/>
              <a:ahLst/>
              <a:cxnLst/>
              <a:rect l="l" t="t" r="r" b="b"/>
              <a:pathLst>
                <a:path w="254634" h="17145">
                  <a:moveTo>
                    <a:pt x="0" y="16763"/>
                  </a:moveTo>
                  <a:lnTo>
                    <a:pt x="254507" y="16763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167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0044683" y="5879592"/>
              <a:ext cx="30479" cy="94487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10044683" y="5879592"/>
              <a:ext cx="30480" cy="94615"/>
            </a:xfrm>
            <a:custGeom>
              <a:avLst/>
              <a:gdLst/>
              <a:ahLst/>
              <a:cxnLst/>
              <a:rect l="l" t="t" r="r" b="b"/>
              <a:pathLst>
                <a:path w="30479" h="94614">
                  <a:moveTo>
                    <a:pt x="0" y="94487"/>
                  </a:moveTo>
                  <a:lnTo>
                    <a:pt x="30479" y="94487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0195559" y="5879592"/>
              <a:ext cx="30479" cy="94487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10195559" y="5879592"/>
              <a:ext cx="30480" cy="94615"/>
            </a:xfrm>
            <a:custGeom>
              <a:avLst/>
              <a:gdLst/>
              <a:ahLst/>
              <a:cxnLst/>
              <a:rect l="l" t="t" r="r" b="b"/>
              <a:pathLst>
                <a:path w="30479" h="94614">
                  <a:moveTo>
                    <a:pt x="0" y="94487"/>
                  </a:moveTo>
                  <a:lnTo>
                    <a:pt x="30479" y="94487"/>
                  </a:lnTo>
                  <a:lnTo>
                    <a:pt x="30479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0009631" y="5858255"/>
              <a:ext cx="252984" cy="68580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9951719" y="5606795"/>
              <a:ext cx="363220" cy="320040"/>
            </a:xfrm>
            <a:custGeom>
              <a:avLst/>
              <a:gdLst/>
              <a:ahLst/>
              <a:cxnLst/>
              <a:rect l="l" t="t" r="r" b="b"/>
              <a:pathLst>
                <a:path w="363220" h="320039">
                  <a:moveTo>
                    <a:pt x="57911" y="262889"/>
                  </a:moveTo>
                  <a:lnTo>
                    <a:pt x="57911" y="256578"/>
                  </a:lnTo>
                  <a:lnTo>
                    <a:pt x="62991" y="251459"/>
                  </a:lnTo>
                  <a:lnTo>
                    <a:pt x="69341" y="251459"/>
                  </a:lnTo>
                  <a:lnTo>
                    <a:pt x="299465" y="251459"/>
                  </a:lnTo>
                  <a:lnTo>
                    <a:pt x="305815" y="251459"/>
                  </a:lnTo>
                  <a:lnTo>
                    <a:pt x="310896" y="256578"/>
                  </a:lnTo>
                  <a:lnTo>
                    <a:pt x="310896" y="262889"/>
                  </a:lnTo>
                  <a:lnTo>
                    <a:pt x="310896" y="308609"/>
                  </a:lnTo>
                  <a:lnTo>
                    <a:pt x="310896" y="314921"/>
                  </a:lnTo>
                  <a:lnTo>
                    <a:pt x="305815" y="320039"/>
                  </a:lnTo>
                  <a:lnTo>
                    <a:pt x="299465" y="320039"/>
                  </a:lnTo>
                  <a:lnTo>
                    <a:pt x="69341" y="320039"/>
                  </a:lnTo>
                  <a:lnTo>
                    <a:pt x="62991" y="320039"/>
                  </a:lnTo>
                  <a:lnTo>
                    <a:pt x="57911" y="314921"/>
                  </a:lnTo>
                  <a:lnTo>
                    <a:pt x="57911" y="308609"/>
                  </a:lnTo>
                  <a:lnTo>
                    <a:pt x="57911" y="262889"/>
                  </a:lnTo>
                  <a:close/>
                </a:path>
                <a:path w="363220" h="320039">
                  <a:moveTo>
                    <a:pt x="278891" y="4825"/>
                  </a:moveTo>
                  <a:lnTo>
                    <a:pt x="278891" y="2997"/>
                  </a:lnTo>
                  <a:lnTo>
                    <a:pt x="280415" y="1523"/>
                  </a:lnTo>
                  <a:lnTo>
                    <a:pt x="282194" y="1523"/>
                  </a:lnTo>
                  <a:lnTo>
                    <a:pt x="359409" y="1523"/>
                  </a:lnTo>
                  <a:lnTo>
                    <a:pt x="361187" y="1523"/>
                  </a:lnTo>
                  <a:lnTo>
                    <a:pt x="362711" y="2997"/>
                  </a:lnTo>
                  <a:lnTo>
                    <a:pt x="362711" y="4825"/>
                  </a:lnTo>
                  <a:lnTo>
                    <a:pt x="362711" y="18033"/>
                  </a:lnTo>
                  <a:lnTo>
                    <a:pt x="362711" y="19862"/>
                  </a:lnTo>
                  <a:lnTo>
                    <a:pt x="361187" y="21335"/>
                  </a:lnTo>
                  <a:lnTo>
                    <a:pt x="359409" y="21335"/>
                  </a:lnTo>
                  <a:lnTo>
                    <a:pt x="282194" y="21335"/>
                  </a:lnTo>
                  <a:lnTo>
                    <a:pt x="280415" y="21335"/>
                  </a:lnTo>
                  <a:lnTo>
                    <a:pt x="278891" y="19862"/>
                  </a:lnTo>
                  <a:lnTo>
                    <a:pt x="278891" y="18033"/>
                  </a:lnTo>
                  <a:lnTo>
                    <a:pt x="278891" y="4825"/>
                  </a:lnTo>
                  <a:close/>
                </a:path>
                <a:path w="363220" h="320039">
                  <a:moveTo>
                    <a:pt x="0" y="3301"/>
                  </a:moveTo>
                  <a:lnTo>
                    <a:pt x="0" y="1473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78994" y="0"/>
                  </a:lnTo>
                  <a:lnTo>
                    <a:pt x="80772" y="0"/>
                  </a:lnTo>
                  <a:lnTo>
                    <a:pt x="82296" y="1473"/>
                  </a:lnTo>
                  <a:lnTo>
                    <a:pt x="82296" y="3301"/>
                  </a:lnTo>
                  <a:lnTo>
                    <a:pt x="82296" y="16509"/>
                  </a:lnTo>
                  <a:lnTo>
                    <a:pt x="82296" y="18338"/>
                  </a:lnTo>
                  <a:lnTo>
                    <a:pt x="80772" y="19811"/>
                  </a:lnTo>
                  <a:lnTo>
                    <a:pt x="78994" y="19811"/>
                  </a:lnTo>
                  <a:lnTo>
                    <a:pt x="3301" y="19811"/>
                  </a:lnTo>
                  <a:lnTo>
                    <a:pt x="1524" y="19811"/>
                  </a:lnTo>
                  <a:lnTo>
                    <a:pt x="0" y="18338"/>
                  </a:lnTo>
                  <a:lnTo>
                    <a:pt x="0" y="16509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9877043" y="5617463"/>
              <a:ext cx="518159" cy="249936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9877043" y="5617463"/>
              <a:ext cx="518159" cy="250190"/>
            </a:xfrm>
            <a:custGeom>
              <a:avLst/>
              <a:gdLst/>
              <a:ahLst/>
              <a:cxnLst/>
              <a:rect l="l" t="t" r="r" b="b"/>
              <a:pathLst>
                <a:path w="518159" h="250189">
                  <a:moveTo>
                    <a:pt x="0" y="41656"/>
                  </a:moveTo>
                  <a:lnTo>
                    <a:pt x="3276" y="25444"/>
                  </a:lnTo>
                  <a:lnTo>
                    <a:pt x="12207" y="12203"/>
                  </a:lnTo>
                  <a:lnTo>
                    <a:pt x="25449" y="3274"/>
                  </a:lnTo>
                  <a:lnTo>
                    <a:pt x="41655" y="0"/>
                  </a:lnTo>
                  <a:lnTo>
                    <a:pt x="476503" y="0"/>
                  </a:lnTo>
                  <a:lnTo>
                    <a:pt x="492710" y="3274"/>
                  </a:lnTo>
                  <a:lnTo>
                    <a:pt x="505952" y="12203"/>
                  </a:lnTo>
                  <a:lnTo>
                    <a:pt x="514883" y="25444"/>
                  </a:lnTo>
                  <a:lnTo>
                    <a:pt x="518159" y="41656"/>
                  </a:lnTo>
                  <a:lnTo>
                    <a:pt x="518159" y="208280"/>
                  </a:lnTo>
                  <a:lnTo>
                    <a:pt x="514883" y="224491"/>
                  </a:lnTo>
                  <a:lnTo>
                    <a:pt x="505952" y="237732"/>
                  </a:lnTo>
                  <a:lnTo>
                    <a:pt x="492710" y="246661"/>
                  </a:lnTo>
                  <a:lnTo>
                    <a:pt x="476503" y="249936"/>
                  </a:lnTo>
                  <a:lnTo>
                    <a:pt x="41655" y="249936"/>
                  </a:lnTo>
                  <a:lnTo>
                    <a:pt x="25449" y="246661"/>
                  </a:lnTo>
                  <a:lnTo>
                    <a:pt x="12207" y="237732"/>
                  </a:lnTo>
                  <a:lnTo>
                    <a:pt x="3276" y="224491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0008107" y="5945124"/>
              <a:ext cx="256031" cy="15240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10008107" y="5945124"/>
              <a:ext cx="256540" cy="15240"/>
            </a:xfrm>
            <a:custGeom>
              <a:avLst/>
              <a:gdLst/>
              <a:ahLst/>
              <a:cxnLst/>
              <a:rect l="l" t="t" r="r" b="b"/>
              <a:pathLst>
                <a:path w="256540" h="15239">
                  <a:moveTo>
                    <a:pt x="0" y="15239"/>
                  </a:moveTo>
                  <a:lnTo>
                    <a:pt x="256031" y="15239"/>
                  </a:lnTo>
                  <a:lnTo>
                    <a:pt x="256031" y="0"/>
                  </a:lnTo>
                  <a:lnTo>
                    <a:pt x="0" y="0"/>
                  </a:lnTo>
                  <a:lnTo>
                    <a:pt x="0" y="15239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645652" y="5879592"/>
              <a:ext cx="28955" cy="94487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8645652" y="5879592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7"/>
                  </a:moveTo>
                  <a:lnTo>
                    <a:pt x="28955" y="94487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1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796528" y="5879592"/>
              <a:ext cx="28955" cy="94487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8796528" y="5879592"/>
              <a:ext cx="29209" cy="94615"/>
            </a:xfrm>
            <a:custGeom>
              <a:avLst/>
              <a:gdLst/>
              <a:ahLst/>
              <a:cxnLst/>
              <a:rect l="l" t="t" r="r" b="b"/>
              <a:pathLst>
                <a:path w="29209" h="94614">
                  <a:moveTo>
                    <a:pt x="0" y="94487"/>
                  </a:moveTo>
                  <a:lnTo>
                    <a:pt x="28955" y="94487"/>
                  </a:lnTo>
                  <a:lnTo>
                    <a:pt x="28955" y="0"/>
                  </a:lnTo>
                  <a:lnTo>
                    <a:pt x="0" y="0"/>
                  </a:lnTo>
                  <a:lnTo>
                    <a:pt x="0" y="94487"/>
                  </a:lnTo>
                  <a:close/>
                </a:path>
              </a:pathLst>
            </a:custGeom>
            <a:ln w="12191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610600" y="5858255"/>
              <a:ext cx="251459" cy="68580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8551164" y="5606795"/>
              <a:ext cx="363220" cy="320040"/>
            </a:xfrm>
            <a:custGeom>
              <a:avLst/>
              <a:gdLst/>
              <a:ahLst/>
              <a:cxnLst/>
              <a:rect l="l" t="t" r="r" b="b"/>
              <a:pathLst>
                <a:path w="363220" h="320039">
                  <a:moveTo>
                    <a:pt x="59435" y="262889"/>
                  </a:moveTo>
                  <a:lnTo>
                    <a:pt x="59435" y="256578"/>
                  </a:lnTo>
                  <a:lnTo>
                    <a:pt x="64515" y="251459"/>
                  </a:lnTo>
                  <a:lnTo>
                    <a:pt x="70865" y="251459"/>
                  </a:lnTo>
                  <a:lnTo>
                    <a:pt x="299465" y="251459"/>
                  </a:lnTo>
                  <a:lnTo>
                    <a:pt x="305815" y="251459"/>
                  </a:lnTo>
                  <a:lnTo>
                    <a:pt x="310895" y="256578"/>
                  </a:lnTo>
                  <a:lnTo>
                    <a:pt x="310895" y="262889"/>
                  </a:lnTo>
                  <a:lnTo>
                    <a:pt x="310895" y="308609"/>
                  </a:lnTo>
                  <a:lnTo>
                    <a:pt x="310895" y="314921"/>
                  </a:lnTo>
                  <a:lnTo>
                    <a:pt x="305815" y="320039"/>
                  </a:lnTo>
                  <a:lnTo>
                    <a:pt x="299465" y="320039"/>
                  </a:lnTo>
                  <a:lnTo>
                    <a:pt x="70865" y="320039"/>
                  </a:lnTo>
                  <a:lnTo>
                    <a:pt x="64515" y="320039"/>
                  </a:lnTo>
                  <a:lnTo>
                    <a:pt x="59435" y="314921"/>
                  </a:lnTo>
                  <a:lnTo>
                    <a:pt x="59435" y="308609"/>
                  </a:lnTo>
                  <a:lnTo>
                    <a:pt x="59435" y="262889"/>
                  </a:lnTo>
                  <a:close/>
                </a:path>
                <a:path w="363220" h="320039">
                  <a:moveTo>
                    <a:pt x="280415" y="4825"/>
                  </a:moveTo>
                  <a:lnTo>
                    <a:pt x="280415" y="2997"/>
                  </a:lnTo>
                  <a:lnTo>
                    <a:pt x="281939" y="1523"/>
                  </a:lnTo>
                  <a:lnTo>
                    <a:pt x="283717" y="1523"/>
                  </a:lnTo>
                  <a:lnTo>
                    <a:pt x="359409" y="1523"/>
                  </a:lnTo>
                  <a:lnTo>
                    <a:pt x="361187" y="1523"/>
                  </a:lnTo>
                  <a:lnTo>
                    <a:pt x="362711" y="2997"/>
                  </a:lnTo>
                  <a:lnTo>
                    <a:pt x="362711" y="4825"/>
                  </a:lnTo>
                  <a:lnTo>
                    <a:pt x="362711" y="18033"/>
                  </a:lnTo>
                  <a:lnTo>
                    <a:pt x="362711" y="19862"/>
                  </a:lnTo>
                  <a:lnTo>
                    <a:pt x="361187" y="21335"/>
                  </a:lnTo>
                  <a:lnTo>
                    <a:pt x="359409" y="21335"/>
                  </a:lnTo>
                  <a:lnTo>
                    <a:pt x="283717" y="21335"/>
                  </a:lnTo>
                  <a:lnTo>
                    <a:pt x="281939" y="21335"/>
                  </a:lnTo>
                  <a:lnTo>
                    <a:pt x="280415" y="19862"/>
                  </a:lnTo>
                  <a:lnTo>
                    <a:pt x="280415" y="18033"/>
                  </a:lnTo>
                  <a:lnTo>
                    <a:pt x="280415" y="4825"/>
                  </a:lnTo>
                  <a:close/>
                </a:path>
                <a:path w="363220" h="320039">
                  <a:moveTo>
                    <a:pt x="0" y="3301"/>
                  </a:moveTo>
                  <a:lnTo>
                    <a:pt x="0" y="1473"/>
                  </a:lnTo>
                  <a:lnTo>
                    <a:pt x="1524" y="0"/>
                  </a:lnTo>
                  <a:lnTo>
                    <a:pt x="3301" y="0"/>
                  </a:lnTo>
                  <a:lnTo>
                    <a:pt x="80517" y="0"/>
                  </a:lnTo>
                  <a:lnTo>
                    <a:pt x="82295" y="0"/>
                  </a:lnTo>
                  <a:lnTo>
                    <a:pt x="83819" y="1473"/>
                  </a:lnTo>
                  <a:lnTo>
                    <a:pt x="83819" y="3301"/>
                  </a:lnTo>
                  <a:lnTo>
                    <a:pt x="83819" y="16509"/>
                  </a:lnTo>
                  <a:lnTo>
                    <a:pt x="83819" y="18338"/>
                  </a:lnTo>
                  <a:lnTo>
                    <a:pt x="82295" y="19811"/>
                  </a:lnTo>
                  <a:lnTo>
                    <a:pt x="80517" y="19811"/>
                  </a:lnTo>
                  <a:lnTo>
                    <a:pt x="3301" y="19811"/>
                  </a:lnTo>
                  <a:lnTo>
                    <a:pt x="1524" y="19811"/>
                  </a:lnTo>
                  <a:lnTo>
                    <a:pt x="0" y="18338"/>
                  </a:lnTo>
                  <a:lnTo>
                    <a:pt x="0" y="16509"/>
                  </a:lnTo>
                  <a:lnTo>
                    <a:pt x="0" y="3301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478011" y="5617463"/>
              <a:ext cx="516636" cy="249936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8478011" y="5617463"/>
              <a:ext cx="516890" cy="250190"/>
            </a:xfrm>
            <a:custGeom>
              <a:avLst/>
              <a:gdLst/>
              <a:ahLst/>
              <a:cxnLst/>
              <a:rect l="l" t="t" r="r" b="b"/>
              <a:pathLst>
                <a:path w="516890" h="250189">
                  <a:moveTo>
                    <a:pt x="0" y="41656"/>
                  </a:moveTo>
                  <a:lnTo>
                    <a:pt x="3276" y="25444"/>
                  </a:lnTo>
                  <a:lnTo>
                    <a:pt x="12207" y="12203"/>
                  </a:lnTo>
                  <a:lnTo>
                    <a:pt x="25449" y="3274"/>
                  </a:lnTo>
                  <a:lnTo>
                    <a:pt x="41656" y="0"/>
                  </a:lnTo>
                  <a:lnTo>
                    <a:pt x="474980" y="0"/>
                  </a:lnTo>
                  <a:lnTo>
                    <a:pt x="491186" y="3274"/>
                  </a:lnTo>
                  <a:lnTo>
                    <a:pt x="504428" y="12203"/>
                  </a:lnTo>
                  <a:lnTo>
                    <a:pt x="513359" y="25444"/>
                  </a:lnTo>
                  <a:lnTo>
                    <a:pt x="516636" y="41656"/>
                  </a:lnTo>
                  <a:lnTo>
                    <a:pt x="516636" y="208280"/>
                  </a:lnTo>
                  <a:lnTo>
                    <a:pt x="513359" y="224491"/>
                  </a:lnTo>
                  <a:lnTo>
                    <a:pt x="504428" y="237732"/>
                  </a:lnTo>
                  <a:lnTo>
                    <a:pt x="491186" y="246661"/>
                  </a:lnTo>
                  <a:lnTo>
                    <a:pt x="474980" y="249936"/>
                  </a:lnTo>
                  <a:lnTo>
                    <a:pt x="41656" y="249936"/>
                  </a:lnTo>
                  <a:lnTo>
                    <a:pt x="25449" y="246661"/>
                  </a:lnTo>
                  <a:lnTo>
                    <a:pt x="12207" y="237732"/>
                  </a:lnTo>
                  <a:lnTo>
                    <a:pt x="3276" y="224491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609076" y="5945124"/>
              <a:ext cx="254507" cy="16763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8609076" y="5945124"/>
              <a:ext cx="254635" cy="17145"/>
            </a:xfrm>
            <a:custGeom>
              <a:avLst/>
              <a:gdLst/>
              <a:ahLst/>
              <a:cxnLst/>
              <a:rect l="l" t="t" r="r" b="b"/>
              <a:pathLst>
                <a:path w="254634" h="17145">
                  <a:moveTo>
                    <a:pt x="0" y="16763"/>
                  </a:moveTo>
                  <a:lnTo>
                    <a:pt x="254507" y="16763"/>
                  </a:lnTo>
                  <a:lnTo>
                    <a:pt x="254507" y="0"/>
                  </a:lnTo>
                  <a:lnTo>
                    <a:pt x="0" y="0"/>
                  </a:lnTo>
                  <a:lnTo>
                    <a:pt x="0" y="16763"/>
                  </a:lnTo>
                  <a:close/>
                </a:path>
              </a:pathLst>
            </a:custGeom>
            <a:ln w="12192">
              <a:solidFill>
                <a:srgbClr val="2078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847539" y="2344604"/>
              <a:ext cx="1081349" cy="129678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008619" y="2225039"/>
              <a:ext cx="495300" cy="554736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7668768" y="2043683"/>
              <a:ext cx="3796665" cy="4311650"/>
            </a:xfrm>
            <a:custGeom>
              <a:avLst/>
              <a:gdLst/>
              <a:ahLst/>
              <a:cxnLst/>
              <a:rect l="l" t="t" r="r" b="b"/>
              <a:pathLst>
                <a:path w="3796665" h="4311650">
                  <a:moveTo>
                    <a:pt x="0" y="4311396"/>
                  </a:moveTo>
                  <a:lnTo>
                    <a:pt x="3796283" y="4311396"/>
                  </a:lnTo>
                  <a:lnTo>
                    <a:pt x="3796283" y="0"/>
                  </a:lnTo>
                  <a:lnTo>
                    <a:pt x="0" y="0"/>
                  </a:lnTo>
                  <a:lnTo>
                    <a:pt x="0" y="431139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8494014" y="2512313"/>
              <a:ext cx="629920" cy="203835"/>
            </a:xfrm>
            <a:custGeom>
              <a:avLst/>
              <a:gdLst/>
              <a:ahLst/>
              <a:cxnLst/>
              <a:rect l="l" t="t" r="r" b="b"/>
              <a:pathLst>
                <a:path w="629920" h="203835">
                  <a:moveTo>
                    <a:pt x="0" y="0"/>
                  </a:moveTo>
                  <a:lnTo>
                    <a:pt x="629665" y="203835"/>
                  </a:lnTo>
                </a:path>
              </a:pathLst>
            </a:custGeom>
            <a:ln w="28956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9114718" y="2528060"/>
              <a:ext cx="618490" cy="605790"/>
            </a:xfrm>
            <a:custGeom>
              <a:avLst/>
              <a:gdLst/>
              <a:ahLst/>
              <a:cxnLst/>
              <a:rect l="l" t="t" r="r" b="b"/>
              <a:pathLst>
                <a:path w="618490" h="605789">
                  <a:moveTo>
                    <a:pt x="420187" y="584074"/>
                  </a:moveTo>
                  <a:lnTo>
                    <a:pt x="371918" y="598895"/>
                  </a:lnTo>
                  <a:lnTo>
                    <a:pt x="323293" y="605792"/>
                  </a:lnTo>
                  <a:lnTo>
                    <a:pt x="275135" y="605108"/>
                  </a:lnTo>
                  <a:lnTo>
                    <a:pt x="228270" y="597188"/>
                  </a:lnTo>
                  <a:lnTo>
                    <a:pt x="183522" y="582375"/>
                  </a:lnTo>
                  <a:lnTo>
                    <a:pt x="141715" y="561012"/>
                  </a:lnTo>
                  <a:lnTo>
                    <a:pt x="103674" y="533444"/>
                  </a:lnTo>
                  <a:lnTo>
                    <a:pt x="70223" y="500014"/>
                  </a:lnTo>
                  <a:lnTo>
                    <a:pt x="42187" y="461065"/>
                  </a:lnTo>
                  <a:lnTo>
                    <a:pt x="20391" y="416942"/>
                  </a:lnTo>
                  <a:lnTo>
                    <a:pt x="6153" y="369833"/>
                  </a:lnTo>
                  <a:lnTo>
                    <a:pt x="0" y="322242"/>
                  </a:lnTo>
                  <a:lnTo>
                    <a:pt x="1565" y="274982"/>
                  </a:lnTo>
                  <a:lnTo>
                    <a:pt x="10485" y="228866"/>
                  </a:lnTo>
                  <a:lnTo>
                    <a:pt x="26391" y="184706"/>
                  </a:lnTo>
                  <a:lnTo>
                    <a:pt x="48920" y="143316"/>
                  </a:lnTo>
                  <a:lnTo>
                    <a:pt x="77704" y="105510"/>
                  </a:lnTo>
                  <a:lnTo>
                    <a:pt x="112379" y="72099"/>
                  </a:lnTo>
                  <a:lnTo>
                    <a:pt x="152579" y="43897"/>
                  </a:lnTo>
                  <a:lnTo>
                    <a:pt x="197937" y="21718"/>
                  </a:lnTo>
                  <a:lnTo>
                    <a:pt x="246202" y="6896"/>
                  </a:lnTo>
                  <a:lnTo>
                    <a:pt x="294818" y="0"/>
                  </a:lnTo>
                  <a:lnTo>
                    <a:pt x="342964" y="683"/>
                  </a:lnTo>
                  <a:lnTo>
                    <a:pt x="389816" y="8603"/>
                  </a:lnTo>
                  <a:lnTo>
                    <a:pt x="434553" y="23416"/>
                  </a:lnTo>
                  <a:lnTo>
                    <a:pt x="476353" y="44779"/>
                  </a:lnTo>
                  <a:lnTo>
                    <a:pt x="514393" y="72347"/>
                  </a:lnTo>
                  <a:lnTo>
                    <a:pt x="547851" y="105777"/>
                  </a:lnTo>
                  <a:lnTo>
                    <a:pt x="575905" y="144726"/>
                  </a:lnTo>
                  <a:lnTo>
                    <a:pt x="597733" y="188850"/>
                  </a:lnTo>
                  <a:lnTo>
                    <a:pt x="611971" y="235958"/>
                  </a:lnTo>
                  <a:lnTo>
                    <a:pt x="618124" y="283549"/>
                  </a:lnTo>
                  <a:lnTo>
                    <a:pt x="616558" y="330809"/>
                  </a:lnTo>
                  <a:lnTo>
                    <a:pt x="607639" y="376925"/>
                  </a:lnTo>
                  <a:lnTo>
                    <a:pt x="591732" y="421085"/>
                  </a:lnTo>
                  <a:lnTo>
                    <a:pt x="569203" y="462475"/>
                  </a:lnTo>
                  <a:lnTo>
                    <a:pt x="540419" y="500281"/>
                  </a:lnTo>
                  <a:lnTo>
                    <a:pt x="505744" y="533692"/>
                  </a:lnTo>
                  <a:lnTo>
                    <a:pt x="465545" y="561894"/>
                  </a:lnTo>
                  <a:lnTo>
                    <a:pt x="420187" y="584074"/>
                  </a:lnTo>
                  <a:close/>
                </a:path>
              </a:pathLst>
            </a:custGeom>
            <a:ln w="28575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33387" y="2036051"/>
              <a:ext cx="6789444" cy="4376953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41019" y="2043683"/>
              <a:ext cx="6723888" cy="4311396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1092708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97535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5" y="83820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092708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0" y="83820"/>
                  </a:moveTo>
                  <a:lnTo>
                    <a:pt x="97535" y="83820"/>
                  </a:lnTo>
                  <a:lnTo>
                    <a:pt x="97535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213103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97535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5" y="83820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213103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0" y="83820"/>
                  </a:moveTo>
                  <a:lnTo>
                    <a:pt x="97535" y="83820"/>
                  </a:lnTo>
                  <a:lnTo>
                    <a:pt x="97535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409700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409700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531619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531619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653539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653539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845564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845564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965960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9906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9060" y="8382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965960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0" y="83820"/>
                  </a:moveTo>
                  <a:lnTo>
                    <a:pt x="99060" y="83820"/>
                  </a:lnTo>
                  <a:lnTo>
                    <a:pt x="9906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090927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2090927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215895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9906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9060" y="8382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215895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0" y="83820"/>
                  </a:moveTo>
                  <a:lnTo>
                    <a:pt x="99060" y="83820"/>
                  </a:lnTo>
                  <a:lnTo>
                    <a:pt x="9906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2452116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9906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9060" y="8382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452116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0" y="83820"/>
                  </a:moveTo>
                  <a:lnTo>
                    <a:pt x="99060" y="83820"/>
                  </a:lnTo>
                  <a:lnTo>
                    <a:pt x="9906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2578607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9906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9060" y="8382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2578607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0" y="83820"/>
                  </a:moveTo>
                  <a:lnTo>
                    <a:pt x="99060" y="83820"/>
                  </a:lnTo>
                  <a:lnTo>
                    <a:pt x="9906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699004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699004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819400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2819400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5675376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5675376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5797296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97536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6" y="83820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5797296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89" h="83819">
                  <a:moveTo>
                    <a:pt x="0" y="83820"/>
                  </a:moveTo>
                  <a:lnTo>
                    <a:pt x="97536" y="83820"/>
                  </a:lnTo>
                  <a:lnTo>
                    <a:pt x="97536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006084" y="2243327"/>
              <a:ext cx="210820" cy="83820"/>
            </a:xfrm>
            <a:custGeom>
              <a:avLst/>
              <a:gdLst/>
              <a:ahLst/>
              <a:cxnLst/>
              <a:rect l="l" t="t" r="r" b="b"/>
              <a:pathLst>
                <a:path w="210820" h="83819">
                  <a:moveTo>
                    <a:pt x="210312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210312" y="83820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006084" y="2243327"/>
              <a:ext cx="210820" cy="83820"/>
            </a:xfrm>
            <a:custGeom>
              <a:avLst/>
              <a:gdLst/>
              <a:ahLst/>
              <a:cxnLst/>
              <a:rect l="l" t="t" r="r" b="b"/>
              <a:pathLst>
                <a:path w="210820" h="83819">
                  <a:moveTo>
                    <a:pt x="0" y="83820"/>
                  </a:moveTo>
                  <a:lnTo>
                    <a:pt x="210312" y="83820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304788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9906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9060" y="8382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304788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19">
                  <a:moveTo>
                    <a:pt x="0" y="83820"/>
                  </a:moveTo>
                  <a:lnTo>
                    <a:pt x="99060" y="83820"/>
                  </a:lnTo>
                  <a:lnTo>
                    <a:pt x="99060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431279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59" h="83819">
                  <a:moveTo>
                    <a:pt x="99059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9059" y="83820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431279" y="2243327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59" h="83819">
                  <a:moveTo>
                    <a:pt x="0" y="83820"/>
                  </a:moveTo>
                  <a:lnTo>
                    <a:pt x="99059" y="83820"/>
                  </a:lnTo>
                  <a:lnTo>
                    <a:pt x="99059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550152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97535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5" y="83820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550152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0" y="83820"/>
                  </a:moveTo>
                  <a:lnTo>
                    <a:pt x="97535" y="83820"/>
                  </a:lnTo>
                  <a:lnTo>
                    <a:pt x="97535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676643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97535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5" y="83820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676643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0" y="83820"/>
                  </a:moveTo>
                  <a:lnTo>
                    <a:pt x="97535" y="83820"/>
                  </a:lnTo>
                  <a:lnTo>
                    <a:pt x="97535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795516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97535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5" y="83820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795516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0" y="83820"/>
                  </a:moveTo>
                  <a:lnTo>
                    <a:pt x="97535" y="83820"/>
                  </a:lnTo>
                  <a:lnTo>
                    <a:pt x="97535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915911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97535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7535" y="83820"/>
                  </a:lnTo>
                  <a:lnTo>
                    <a:pt x="9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915911" y="2243327"/>
              <a:ext cx="97790" cy="83820"/>
            </a:xfrm>
            <a:custGeom>
              <a:avLst/>
              <a:gdLst/>
              <a:ahLst/>
              <a:cxnLst/>
              <a:rect l="l" t="t" r="r" b="b"/>
              <a:pathLst>
                <a:path w="97790" h="83819">
                  <a:moveTo>
                    <a:pt x="0" y="83820"/>
                  </a:moveTo>
                  <a:lnTo>
                    <a:pt x="97535" y="83820"/>
                  </a:lnTo>
                  <a:lnTo>
                    <a:pt x="97535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1973579" y="5899404"/>
              <a:ext cx="704215" cy="81280"/>
            </a:xfrm>
            <a:custGeom>
              <a:avLst/>
              <a:gdLst/>
              <a:ahLst/>
              <a:cxnLst/>
              <a:rect l="l" t="t" r="r" b="b"/>
              <a:pathLst>
                <a:path w="704214" h="81279">
                  <a:moveTo>
                    <a:pt x="704088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704088" y="80772"/>
                  </a:lnTo>
                  <a:lnTo>
                    <a:pt x="704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1973579" y="5899404"/>
              <a:ext cx="704215" cy="81280"/>
            </a:xfrm>
            <a:custGeom>
              <a:avLst/>
              <a:gdLst/>
              <a:ahLst/>
              <a:cxnLst/>
              <a:rect l="l" t="t" r="r" b="b"/>
              <a:pathLst>
                <a:path w="704214" h="81279">
                  <a:moveTo>
                    <a:pt x="0" y="80772"/>
                  </a:moveTo>
                  <a:lnTo>
                    <a:pt x="704088" y="80772"/>
                  </a:lnTo>
                  <a:lnTo>
                    <a:pt x="704088" y="0"/>
                  </a:lnTo>
                  <a:lnTo>
                    <a:pt x="0" y="0"/>
                  </a:lnTo>
                  <a:lnTo>
                    <a:pt x="0" y="8077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972555" y="5702807"/>
              <a:ext cx="802005" cy="86995"/>
            </a:xfrm>
            <a:custGeom>
              <a:avLst/>
              <a:gdLst/>
              <a:ahLst/>
              <a:cxnLst/>
              <a:rect l="l" t="t" r="r" b="b"/>
              <a:pathLst>
                <a:path w="802004" h="86995">
                  <a:moveTo>
                    <a:pt x="801624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801624" y="86868"/>
                  </a:lnTo>
                  <a:lnTo>
                    <a:pt x="801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972555" y="5702807"/>
              <a:ext cx="802005" cy="86995"/>
            </a:xfrm>
            <a:custGeom>
              <a:avLst/>
              <a:gdLst/>
              <a:ahLst/>
              <a:cxnLst/>
              <a:rect l="l" t="t" r="r" b="b"/>
              <a:pathLst>
                <a:path w="802004" h="86995">
                  <a:moveTo>
                    <a:pt x="0" y="86868"/>
                  </a:moveTo>
                  <a:lnTo>
                    <a:pt x="801624" y="86868"/>
                  </a:lnTo>
                  <a:lnTo>
                    <a:pt x="801624" y="0"/>
                  </a:lnTo>
                  <a:lnTo>
                    <a:pt x="0" y="0"/>
                  </a:lnTo>
                  <a:lnTo>
                    <a:pt x="0" y="8686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833627" y="4148327"/>
              <a:ext cx="1214755" cy="85725"/>
            </a:xfrm>
            <a:custGeom>
              <a:avLst/>
              <a:gdLst/>
              <a:ahLst/>
              <a:cxnLst/>
              <a:rect l="l" t="t" r="r" b="b"/>
              <a:pathLst>
                <a:path w="1214755" h="85725">
                  <a:moveTo>
                    <a:pt x="1214628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1214628" y="85344"/>
                  </a:lnTo>
                  <a:lnTo>
                    <a:pt x="12146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833627" y="4148327"/>
              <a:ext cx="1214755" cy="85725"/>
            </a:xfrm>
            <a:custGeom>
              <a:avLst/>
              <a:gdLst/>
              <a:ahLst/>
              <a:cxnLst/>
              <a:rect l="l" t="t" r="r" b="b"/>
              <a:pathLst>
                <a:path w="1214755" h="85725">
                  <a:moveTo>
                    <a:pt x="0" y="85344"/>
                  </a:moveTo>
                  <a:lnTo>
                    <a:pt x="1214628" y="85344"/>
                  </a:lnTo>
                  <a:lnTo>
                    <a:pt x="1214628" y="0"/>
                  </a:lnTo>
                  <a:lnTo>
                    <a:pt x="0" y="0"/>
                  </a:lnTo>
                  <a:lnTo>
                    <a:pt x="0" y="8534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2916935" y="4155948"/>
              <a:ext cx="203200" cy="78105"/>
            </a:xfrm>
            <a:custGeom>
              <a:avLst/>
              <a:gdLst/>
              <a:ahLst/>
              <a:cxnLst/>
              <a:rect l="l" t="t" r="r" b="b"/>
              <a:pathLst>
                <a:path w="203200" h="78104">
                  <a:moveTo>
                    <a:pt x="202692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202692" y="77724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916935" y="4155948"/>
              <a:ext cx="203200" cy="78105"/>
            </a:xfrm>
            <a:custGeom>
              <a:avLst/>
              <a:gdLst/>
              <a:ahLst/>
              <a:cxnLst/>
              <a:rect l="l" t="t" r="r" b="b"/>
              <a:pathLst>
                <a:path w="203200" h="78104">
                  <a:moveTo>
                    <a:pt x="0" y="77724"/>
                  </a:moveTo>
                  <a:lnTo>
                    <a:pt x="202692" y="77724"/>
                  </a:lnTo>
                  <a:lnTo>
                    <a:pt x="202692" y="0"/>
                  </a:lnTo>
                  <a:lnTo>
                    <a:pt x="0" y="0"/>
                  </a:lnTo>
                  <a:lnTo>
                    <a:pt x="0" y="77724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246120" y="4155948"/>
              <a:ext cx="283845" cy="78105"/>
            </a:xfrm>
            <a:custGeom>
              <a:avLst/>
              <a:gdLst/>
              <a:ahLst/>
              <a:cxnLst/>
              <a:rect l="l" t="t" r="r" b="b"/>
              <a:pathLst>
                <a:path w="283845" h="78104">
                  <a:moveTo>
                    <a:pt x="283464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283464" y="77724"/>
                  </a:lnTo>
                  <a:lnTo>
                    <a:pt x="2834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3246120" y="4155948"/>
              <a:ext cx="283845" cy="78105"/>
            </a:xfrm>
            <a:custGeom>
              <a:avLst/>
              <a:gdLst/>
              <a:ahLst/>
              <a:cxnLst/>
              <a:rect l="l" t="t" r="r" b="b"/>
              <a:pathLst>
                <a:path w="283845" h="78104">
                  <a:moveTo>
                    <a:pt x="0" y="77724"/>
                  </a:moveTo>
                  <a:lnTo>
                    <a:pt x="283464" y="77724"/>
                  </a:lnTo>
                  <a:lnTo>
                    <a:pt x="283464" y="0"/>
                  </a:lnTo>
                  <a:lnTo>
                    <a:pt x="0" y="0"/>
                  </a:lnTo>
                  <a:lnTo>
                    <a:pt x="0" y="7772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3602735" y="4155948"/>
              <a:ext cx="198120" cy="78105"/>
            </a:xfrm>
            <a:custGeom>
              <a:avLst/>
              <a:gdLst/>
              <a:ahLst/>
              <a:cxnLst/>
              <a:rect l="l" t="t" r="r" b="b"/>
              <a:pathLst>
                <a:path w="198120" h="78104">
                  <a:moveTo>
                    <a:pt x="198120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198120" y="77724"/>
                  </a:lnTo>
                  <a:lnTo>
                    <a:pt x="198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3602735" y="4155948"/>
              <a:ext cx="198120" cy="78105"/>
            </a:xfrm>
            <a:custGeom>
              <a:avLst/>
              <a:gdLst/>
              <a:ahLst/>
              <a:cxnLst/>
              <a:rect l="l" t="t" r="r" b="b"/>
              <a:pathLst>
                <a:path w="198120" h="78104">
                  <a:moveTo>
                    <a:pt x="0" y="77724"/>
                  </a:moveTo>
                  <a:lnTo>
                    <a:pt x="198120" y="77724"/>
                  </a:lnTo>
                  <a:lnTo>
                    <a:pt x="198120" y="0"/>
                  </a:lnTo>
                  <a:lnTo>
                    <a:pt x="0" y="0"/>
                  </a:lnTo>
                  <a:lnTo>
                    <a:pt x="0" y="77724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647188" y="4267200"/>
              <a:ext cx="203200" cy="78105"/>
            </a:xfrm>
            <a:custGeom>
              <a:avLst/>
              <a:gdLst/>
              <a:ahLst/>
              <a:cxnLst/>
              <a:rect l="l" t="t" r="r" b="b"/>
              <a:pathLst>
                <a:path w="203200" h="78104">
                  <a:moveTo>
                    <a:pt x="202692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202692" y="77724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2647188" y="4267200"/>
              <a:ext cx="203200" cy="78105"/>
            </a:xfrm>
            <a:custGeom>
              <a:avLst/>
              <a:gdLst/>
              <a:ahLst/>
              <a:cxnLst/>
              <a:rect l="l" t="t" r="r" b="b"/>
              <a:pathLst>
                <a:path w="203200" h="78104">
                  <a:moveTo>
                    <a:pt x="0" y="77724"/>
                  </a:moveTo>
                  <a:lnTo>
                    <a:pt x="202692" y="77724"/>
                  </a:lnTo>
                  <a:lnTo>
                    <a:pt x="202692" y="0"/>
                  </a:lnTo>
                  <a:lnTo>
                    <a:pt x="0" y="0"/>
                  </a:lnTo>
                  <a:lnTo>
                    <a:pt x="0" y="77724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9265919" y="2900172"/>
              <a:ext cx="338455" cy="134620"/>
            </a:xfrm>
            <a:custGeom>
              <a:avLst/>
              <a:gdLst/>
              <a:ahLst/>
              <a:cxnLst/>
              <a:rect l="l" t="t" r="r" b="b"/>
              <a:pathLst>
                <a:path w="338454" h="134619">
                  <a:moveTo>
                    <a:pt x="201168" y="0"/>
                  </a:moveTo>
                  <a:lnTo>
                    <a:pt x="190688" y="762"/>
                  </a:lnTo>
                  <a:lnTo>
                    <a:pt x="145678" y="2286"/>
                  </a:lnTo>
                  <a:lnTo>
                    <a:pt x="135127" y="3048"/>
                  </a:lnTo>
                  <a:lnTo>
                    <a:pt x="115990" y="21969"/>
                  </a:lnTo>
                  <a:lnTo>
                    <a:pt x="91090" y="35829"/>
                  </a:lnTo>
                  <a:lnTo>
                    <a:pt x="63476" y="45714"/>
                  </a:lnTo>
                  <a:lnTo>
                    <a:pt x="36195" y="52704"/>
                  </a:lnTo>
                  <a:lnTo>
                    <a:pt x="15876" y="64549"/>
                  </a:lnTo>
                  <a:lnTo>
                    <a:pt x="5095" y="85264"/>
                  </a:lnTo>
                  <a:lnTo>
                    <a:pt x="815" y="110051"/>
                  </a:lnTo>
                  <a:lnTo>
                    <a:pt x="0" y="134112"/>
                  </a:lnTo>
                  <a:lnTo>
                    <a:pt x="338327" y="134112"/>
                  </a:lnTo>
                  <a:lnTo>
                    <a:pt x="333581" y="85312"/>
                  </a:lnTo>
                  <a:lnTo>
                    <a:pt x="302259" y="52704"/>
                  </a:lnTo>
                  <a:lnTo>
                    <a:pt x="274230" y="45362"/>
                  </a:lnTo>
                  <a:lnTo>
                    <a:pt x="245665" y="34734"/>
                  </a:lnTo>
                  <a:lnTo>
                    <a:pt x="220124" y="19915"/>
                  </a:lnTo>
                  <a:lnTo>
                    <a:pt x="20116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7" name="object 247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9339754" y="2685287"/>
              <a:ext cx="192198" cy="327533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9366504" y="2513202"/>
              <a:ext cx="123444" cy="80645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9165463" y="2580258"/>
              <a:ext cx="132333" cy="130937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9099804" y="2779902"/>
              <a:ext cx="82169" cy="123189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9165463" y="2971800"/>
              <a:ext cx="132333" cy="130937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9366504" y="3087623"/>
              <a:ext cx="123444" cy="82168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558655" y="2971800"/>
              <a:ext cx="132334" cy="130937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676003" y="2779902"/>
              <a:ext cx="80645" cy="123189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9558655" y="2580258"/>
              <a:ext cx="132334" cy="130937"/>
            </a:xfrm>
            <a:prstGeom prst="rect">
              <a:avLst/>
            </a:prstGeom>
          </p:spPr>
        </p:pic>
        <p:sp>
          <p:nvSpPr>
            <p:cNvPr id="256" name="object 256"/>
            <p:cNvSpPr/>
            <p:nvPr/>
          </p:nvSpPr>
          <p:spPr>
            <a:xfrm>
              <a:off x="9150095" y="2563367"/>
              <a:ext cx="558165" cy="556260"/>
            </a:xfrm>
            <a:custGeom>
              <a:avLst/>
              <a:gdLst/>
              <a:ahLst/>
              <a:cxnLst/>
              <a:rect l="l" t="t" r="r" b="b"/>
              <a:pathLst>
                <a:path w="558165" h="556260">
                  <a:moveTo>
                    <a:pt x="278892" y="0"/>
                  </a:moveTo>
                  <a:lnTo>
                    <a:pt x="235690" y="3321"/>
                  </a:lnTo>
                  <a:lnTo>
                    <a:pt x="196132" y="12438"/>
                  </a:lnTo>
                  <a:lnTo>
                    <a:pt x="148319" y="32186"/>
                  </a:lnTo>
                  <a:lnTo>
                    <a:pt x="103133" y="62101"/>
                  </a:lnTo>
                  <a:lnTo>
                    <a:pt x="62466" y="102752"/>
                  </a:lnTo>
                  <a:lnTo>
                    <a:pt x="32383" y="148042"/>
                  </a:lnTo>
                  <a:lnTo>
                    <a:pt x="12551" y="195635"/>
                  </a:lnTo>
                  <a:lnTo>
                    <a:pt x="3471" y="234446"/>
                  </a:lnTo>
                  <a:lnTo>
                    <a:pt x="0" y="278003"/>
                  </a:lnTo>
                  <a:lnTo>
                    <a:pt x="379" y="292665"/>
                  </a:lnTo>
                  <a:lnTo>
                    <a:pt x="5969" y="335153"/>
                  </a:lnTo>
                  <a:lnTo>
                    <a:pt x="21383" y="384905"/>
                  </a:lnTo>
                  <a:lnTo>
                    <a:pt x="45465" y="430276"/>
                  </a:lnTo>
                  <a:lnTo>
                    <a:pt x="81740" y="474805"/>
                  </a:lnTo>
                  <a:lnTo>
                    <a:pt x="126492" y="511048"/>
                  </a:lnTo>
                  <a:lnTo>
                    <a:pt x="171783" y="535003"/>
                  </a:lnTo>
                  <a:lnTo>
                    <a:pt x="221742" y="550291"/>
                  </a:lnTo>
                  <a:lnTo>
                    <a:pt x="264300" y="555773"/>
                  </a:lnTo>
                  <a:lnTo>
                    <a:pt x="278892" y="556133"/>
                  </a:lnTo>
                  <a:lnTo>
                    <a:pt x="293487" y="555773"/>
                  </a:lnTo>
                  <a:lnTo>
                    <a:pt x="336296" y="550291"/>
                  </a:lnTo>
                  <a:lnTo>
                    <a:pt x="385900" y="535003"/>
                  </a:lnTo>
                  <a:lnTo>
                    <a:pt x="431292" y="511048"/>
                  </a:lnTo>
                  <a:lnTo>
                    <a:pt x="476043" y="474805"/>
                  </a:lnTo>
                  <a:lnTo>
                    <a:pt x="481282" y="469011"/>
                  </a:lnTo>
                  <a:lnTo>
                    <a:pt x="278892" y="469011"/>
                  </a:lnTo>
                  <a:lnTo>
                    <a:pt x="235106" y="463962"/>
                  </a:lnTo>
                  <a:lnTo>
                    <a:pt x="194876" y="449588"/>
                  </a:lnTo>
                  <a:lnTo>
                    <a:pt x="159360" y="427043"/>
                  </a:lnTo>
                  <a:lnTo>
                    <a:pt x="129717" y="397482"/>
                  </a:lnTo>
                  <a:lnTo>
                    <a:pt x="107108" y="362060"/>
                  </a:lnTo>
                  <a:lnTo>
                    <a:pt x="92692" y="321933"/>
                  </a:lnTo>
                  <a:lnTo>
                    <a:pt x="87629" y="278257"/>
                  </a:lnTo>
                  <a:lnTo>
                    <a:pt x="92633" y="234961"/>
                  </a:lnTo>
                  <a:lnTo>
                    <a:pt x="92692" y="234446"/>
                  </a:lnTo>
                  <a:lnTo>
                    <a:pt x="107108" y="194236"/>
                  </a:lnTo>
                  <a:lnTo>
                    <a:pt x="129717" y="158771"/>
                  </a:lnTo>
                  <a:lnTo>
                    <a:pt x="159360" y="129196"/>
                  </a:lnTo>
                  <a:lnTo>
                    <a:pt x="194876" y="106655"/>
                  </a:lnTo>
                  <a:lnTo>
                    <a:pt x="235106" y="92291"/>
                  </a:lnTo>
                  <a:lnTo>
                    <a:pt x="278892" y="87249"/>
                  </a:lnTo>
                  <a:lnTo>
                    <a:pt x="481329" y="87249"/>
                  </a:lnTo>
                  <a:lnTo>
                    <a:pt x="476043" y="81391"/>
                  </a:lnTo>
                  <a:lnTo>
                    <a:pt x="431292" y="45085"/>
                  </a:lnTo>
                  <a:lnTo>
                    <a:pt x="386032" y="21240"/>
                  </a:lnTo>
                  <a:lnTo>
                    <a:pt x="336296" y="5969"/>
                  </a:lnTo>
                  <a:lnTo>
                    <a:pt x="293487" y="361"/>
                  </a:lnTo>
                  <a:lnTo>
                    <a:pt x="278892" y="0"/>
                  </a:lnTo>
                  <a:close/>
                </a:path>
                <a:path w="558165" h="556260">
                  <a:moveTo>
                    <a:pt x="481329" y="87249"/>
                  </a:moveTo>
                  <a:lnTo>
                    <a:pt x="278892" y="87249"/>
                  </a:lnTo>
                  <a:lnTo>
                    <a:pt x="322684" y="92291"/>
                  </a:lnTo>
                  <a:lnTo>
                    <a:pt x="362932" y="106655"/>
                  </a:lnTo>
                  <a:lnTo>
                    <a:pt x="398473" y="129196"/>
                  </a:lnTo>
                  <a:lnTo>
                    <a:pt x="428143" y="158771"/>
                  </a:lnTo>
                  <a:lnTo>
                    <a:pt x="450777" y="194236"/>
                  </a:lnTo>
                  <a:lnTo>
                    <a:pt x="465210" y="234446"/>
                  </a:lnTo>
                  <a:lnTo>
                    <a:pt x="470251" y="278003"/>
                  </a:lnTo>
                  <a:lnTo>
                    <a:pt x="470280" y="278257"/>
                  </a:lnTo>
                  <a:lnTo>
                    <a:pt x="465287" y="321276"/>
                  </a:lnTo>
                  <a:lnTo>
                    <a:pt x="465210" y="321933"/>
                  </a:lnTo>
                  <a:lnTo>
                    <a:pt x="450777" y="362060"/>
                  </a:lnTo>
                  <a:lnTo>
                    <a:pt x="428143" y="397482"/>
                  </a:lnTo>
                  <a:lnTo>
                    <a:pt x="398473" y="427043"/>
                  </a:lnTo>
                  <a:lnTo>
                    <a:pt x="362932" y="449588"/>
                  </a:lnTo>
                  <a:lnTo>
                    <a:pt x="322684" y="463962"/>
                  </a:lnTo>
                  <a:lnTo>
                    <a:pt x="278892" y="469011"/>
                  </a:lnTo>
                  <a:lnTo>
                    <a:pt x="481282" y="469011"/>
                  </a:lnTo>
                  <a:lnTo>
                    <a:pt x="512318" y="430276"/>
                  </a:lnTo>
                  <a:lnTo>
                    <a:pt x="536400" y="384905"/>
                  </a:lnTo>
                  <a:lnTo>
                    <a:pt x="551814" y="335153"/>
                  </a:lnTo>
                  <a:lnTo>
                    <a:pt x="557404" y="292665"/>
                  </a:lnTo>
                  <a:lnTo>
                    <a:pt x="557777" y="278257"/>
                  </a:lnTo>
                  <a:lnTo>
                    <a:pt x="557783" y="278003"/>
                  </a:lnTo>
                  <a:lnTo>
                    <a:pt x="554408" y="234961"/>
                  </a:lnTo>
                  <a:lnTo>
                    <a:pt x="545232" y="195635"/>
                  </a:lnTo>
                  <a:lnTo>
                    <a:pt x="525400" y="148042"/>
                  </a:lnTo>
                  <a:lnTo>
                    <a:pt x="495317" y="102752"/>
                  </a:lnTo>
                  <a:lnTo>
                    <a:pt x="481329" y="87249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9189846" y="2601467"/>
              <a:ext cx="476884" cy="478790"/>
            </a:xfrm>
            <a:custGeom>
              <a:avLst/>
              <a:gdLst/>
              <a:ahLst/>
              <a:cxnLst/>
              <a:rect l="l" t="t" r="r" b="b"/>
              <a:pathLst>
                <a:path w="476884" h="478789">
                  <a:moveTo>
                    <a:pt x="238378" y="0"/>
                  </a:moveTo>
                  <a:lnTo>
                    <a:pt x="190397" y="4874"/>
                  </a:lnTo>
                  <a:lnTo>
                    <a:pt x="145678" y="18849"/>
                  </a:lnTo>
                  <a:lnTo>
                    <a:pt x="105190" y="40953"/>
                  </a:lnTo>
                  <a:lnTo>
                    <a:pt x="69897" y="70215"/>
                  </a:lnTo>
                  <a:lnTo>
                    <a:pt x="40766" y="105661"/>
                  </a:lnTo>
                  <a:lnTo>
                    <a:pt x="18762" y="146321"/>
                  </a:lnTo>
                  <a:lnTo>
                    <a:pt x="4851" y="191223"/>
                  </a:lnTo>
                  <a:lnTo>
                    <a:pt x="0" y="239395"/>
                  </a:lnTo>
                  <a:lnTo>
                    <a:pt x="4851" y="287482"/>
                  </a:lnTo>
                  <a:lnTo>
                    <a:pt x="18762" y="332321"/>
                  </a:lnTo>
                  <a:lnTo>
                    <a:pt x="40766" y="372936"/>
                  </a:lnTo>
                  <a:lnTo>
                    <a:pt x="69897" y="408352"/>
                  </a:lnTo>
                  <a:lnTo>
                    <a:pt x="105190" y="437595"/>
                  </a:lnTo>
                  <a:lnTo>
                    <a:pt x="145678" y="459690"/>
                  </a:lnTo>
                  <a:lnTo>
                    <a:pt x="190397" y="473662"/>
                  </a:lnTo>
                  <a:lnTo>
                    <a:pt x="238378" y="478536"/>
                  </a:lnTo>
                  <a:lnTo>
                    <a:pt x="286360" y="473662"/>
                  </a:lnTo>
                  <a:lnTo>
                    <a:pt x="331079" y="459690"/>
                  </a:lnTo>
                  <a:lnTo>
                    <a:pt x="371567" y="437595"/>
                  </a:lnTo>
                  <a:lnTo>
                    <a:pt x="379941" y="430657"/>
                  </a:lnTo>
                  <a:lnTo>
                    <a:pt x="238378" y="430657"/>
                  </a:lnTo>
                  <a:lnTo>
                    <a:pt x="194702" y="425600"/>
                  </a:lnTo>
                  <a:lnTo>
                    <a:pt x="154575" y="411200"/>
                  </a:lnTo>
                  <a:lnTo>
                    <a:pt x="119153" y="388609"/>
                  </a:lnTo>
                  <a:lnTo>
                    <a:pt x="89592" y="358980"/>
                  </a:lnTo>
                  <a:lnTo>
                    <a:pt x="67047" y="323466"/>
                  </a:lnTo>
                  <a:lnTo>
                    <a:pt x="52673" y="283219"/>
                  </a:lnTo>
                  <a:lnTo>
                    <a:pt x="47625" y="239395"/>
                  </a:lnTo>
                  <a:lnTo>
                    <a:pt x="52673" y="195475"/>
                  </a:lnTo>
                  <a:lnTo>
                    <a:pt x="67047" y="155162"/>
                  </a:lnTo>
                  <a:lnTo>
                    <a:pt x="89592" y="119603"/>
                  </a:lnTo>
                  <a:lnTo>
                    <a:pt x="119153" y="89946"/>
                  </a:lnTo>
                  <a:lnTo>
                    <a:pt x="154575" y="67341"/>
                  </a:lnTo>
                  <a:lnTo>
                    <a:pt x="194702" y="52936"/>
                  </a:lnTo>
                  <a:lnTo>
                    <a:pt x="238378" y="47879"/>
                  </a:lnTo>
                  <a:lnTo>
                    <a:pt x="379920" y="47879"/>
                  </a:lnTo>
                  <a:lnTo>
                    <a:pt x="371567" y="40953"/>
                  </a:lnTo>
                  <a:lnTo>
                    <a:pt x="331079" y="18849"/>
                  </a:lnTo>
                  <a:lnTo>
                    <a:pt x="286360" y="4874"/>
                  </a:lnTo>
                  <a:lnTo>
                    <a:pt x="238378" y="0"/>
                  </a:lnTo>
                  <a:close/>
                </a:path>
                <a:path w="476884" h="478789">
                  <a:moveTo>
                    <a:pt x="379920" y="47879"/>
                  </a:moveTo>
                  <a:lnTo>
                    <a:pt x="238378" y="47879"/>
                  </a:lnTo>
                  <a:lnTo>
                    <a:pt x="282062" y="52936"/>
                  </a:lnTo>
                  <a:lnTo>
                    <a:pt x="322207" y="67341"/>
                  </a:lnTo>
                  <a:lnTo>
                    <a:pt x="357654" y="89946"/>
                  </a:lnTo>
                  <a:lnTo>
                    <a:pt x="387242" y="119603"/>
                  </a:lnTo>
                  <a:lnTo>
                    <a:pt x="409812" y="155162"/>
                  </a:lnTo>
                  <a:lnTo>
                    <a:pt x="424204" y="195475"/>
                  </a:lnTo>
                  <a:lnTo>
                    <a:pt x="429259" y="239395"/>
                  </a:lnTo>
                  <a:lnTo>
                    <a:pt x="424204" y="283219"/>
                  </a:lnTo>
                  <a:lnTo>
                    <a:pt x="409812" y="323466"/>
                  </a:lnTo>
                  <a:lnTo>
                    <a:pt x="387242" y="358980"/>
                  </a:lnTo>
                  <a:lnTo>
                    <a:pt x="357654" y="388609"/>
                  </a:lnTo>
                  <a:lnTo>
                    <a:pt x="322207" y="411200"/>
                  </a:lnTo>
                  <a:lnTo>
                    <a:pt x="282062" y="425600"/>
                  </a:lnTo>
                  <a:lnTo>
                    <a:pt x="238378" y="430657"/>
                  </a:lnTo>
                  <a:lnTo>
                    <a:pt x="379941" y="430657"/>
                  </a:lnTo>
                  <a:lnTo>
                    <a:pt x="435991" y="372936"/>
                  </a:lnTo>
                  <a:lnTo>
                    <a:pt x="457995" y="332321"/>
                  </a:lnTo>
                  <a:lnTo>
                    <a:pt x="471906" y="287482"/>
                  </a:lnTo>
                  <a:lnTo>
                    <a:pt x="476757" y="239395"/>
                  </a:lnTo>
                  <a:lnTo>
                    <a:pt x="471906" y="191223"/>
                  </a:lnTo>
                  <a:lnTo>
                    <a:pt x="457995" y="146321"/>
                  </a:lnTo>
                  <a:lnTo>
                    <a:pt x="435991" y="105661"/>
                  </a:lnTo>
                  <a:lnTo>
                    <a:pt x="406860" y="70215"/>
                  </a:lnTo>
                  <a:lnTo>
                    <a:pt x="379920" y="4787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8" name="object 2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9126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52525"/>
                </a:solidFill>
              </a:rPr>
              <a:t>Завершение</a:t>
            </a:r>
            <a:r>
              <a:rPr spc="-7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</a:t>
            </a:r>
            <a:r>
              <a:rPr spc="-7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8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261" name="object 26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259" name="object 259"/>
          <p:cNvSpPr txBox="1"/>
          <p:nvPr/>
        </p:nvSpPr>
        <p:spPr>
          <a:xfrm>
            <a:off x="8277225" y="1211961"/>
            <a:ext cx="258127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spc="95" dirty="0">
                <a:solidFill>
                  <a:srgbClr val="001F5F"/>
                </a:solidFill>
                <a:latin typeface="Tahoma"/>
                <a:cs typeface="Tahoma"/>
              </a:rPr>
              <a:t>СВЕДЕНИЯ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80" dirty="0">
                <a:solidFill>
                  <a:srgbClr val="001F5F"/>
                </a:solidFill>
                <a:latin typeface="Tahoma"/>
                <a:cs typeface="Tahoma"/>
              </a:rPr>
              <a:t>ИЗ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80" dirty="0">
                <a:solidFill>
                  <a:srgbClr val="001F5F"/>
                </a:solidFill>
                <a:latin typeface="Tahoma"/>
                <a:cs typeface="Tahoma"/>
              </a:rPr>
              <a:t>ФОРМЫ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400" spc="70" dirty="0">
                <a:solidFill>
                  <a:srgbClr val="29D3BB"/>
                </a:solidFill>
                <a:latin typeface="Tahoma"/>
                <a:cs typeface="Tahoma"/>
              </a:rPr>
              <a:t>ЗАЧИТЫВАЮТСЯ</a:t>
            </a:r>
            <a:r>
              <a:rPr sz="1400" spc="-45" dirty="0">
                <a:solidFill>
                  <a:srgbClr val="29D3BB"/>
                </a:solidFill>
                <a:latin typeface="Tahoma"/>
                <a:cs typeface="Tahoma"/>
              </a:rPr>
              <a:t> </a:t>
            </a:r>
            <a:r>
              <a:rPr sz="1400" spc="65" dirty="0">
                <a:solidFill>
                  <a:srgbClr val="29D3BB"/>
                </a:solidFill>
                <a:latin typeface="Tahoma"/>
                <a:cs typeface="Tahoma"/>
              </a:rPr>
              <a:t>НА</a:t>
            </a:r>
            <a:r>
              <a:rPr sz="1400" spc="-35" dirty="0">
                <a:solidFill>
                  <a:srgbClr val="29D3BB"/>
                </a:solidFill>
                <a:latin typeface="Tahoma"/>
                <a:cs typeface="Tahoma"/>
              </a:rPr>
              <a:t> </a:t>
            </a:r>
            <a:r>
              <a:rPr sz="1400" spc="70" dirty="0">
                <a:solidFill>
                  <a:srgbClr val="29D3BB"/>
                </a:solidFill>
                <a:latin typeface="Tahoma"/>
                <a:cs typeface="Tahoma"/>
              </a:rPr>
              <a:t>КАМЕРУ</a:t>
            </a:r>
            <a:endParaRPr sz="140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1400" spc="45" dirty="0">
                <a:solidFill>
                  <a:srgbClr val="29D3BB"/>
                </a:solidFill>
                <a:latin typeface="Tahoma"/>
                <a:cs typeface="Tahoma"/>
              </a:rPr>
              <a:t>ВИДЕОНАБЛЮДЕНИЯ!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1055014" y="1211961"/>
            <a:ext cx="529272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900" dirty="0">
                <a:solidFill>
                  <a:srgbClr val="29D3BB"/>
                </a:solidFill>
                <a:latin typeface="Tahoma"/>
                <a:cs typeface="Tahoma"/>
              </a:rPr>
              <a:t>Форма</a:t>
            </a:r>
            <a:r>
              <a:rPr sz="1900" spc="145" dirty="0">
                <a:solidFill>
                  <a:srgbClr val="29D3BB"/>
                </a:solidFill>
                <a:latin typeface="Tahoma"/>
                <a:cs typeface="Tahoma"/>
              </a:rPr>
              <a:t> </a:t>
            </a:r>
            <a:r>
              <a:rPr sz="1900" spc="70" dirty="0">
                <a:solidFill>
                  <a:srgbClr val="29D3BB"/>
                </a:solidFill>
                <a:latin typeface="Tahoma"/>
                <a:cs typeface="Tahoma"/>
              </a:rPr>
              <a:t>ППЭ-</a:t>
            </a:r>
            <a:r>
              <a:rPr sz="1900" spc="-20" dirty="0">
                <a:solidFill>
                  <a:srgbClr val="29D3BB"/>
                </a:solidFill>
                <a:latin typeface="Tahoma"/>
                <a:cs typeface="Tahoma"/>
              </a:rPr>
              <a:t>05-</a:t>
            </a:r>
            <a:r>
              <a:rPr sz="1900" spc="-25" dirty="0">
                <a:solidFill>
                  <a:srgbClr val="29D3BB"/>
                </a:solidFill>
                <a:latin typeface="Tahoma"/>
                <a:cs typeface="Tahoma"/>
              </a:rPr>
              <a:t>02</a:t>
            </a:r>
            <a:endParaRPr sz="19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900" spc="-10" dirty="0">
                <a:solidFill>
                  <a:srgbClr val="001F5F"/>
                </a:solidFill>
                <a:latin typeface="Tahoma"/>
                <a:cs typeface="Tahoma"/>
              </a:rPr>
              <a:t>«Протокол</a:t>
            </a:r>
            <a:r>
              <a:rPr sz="19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001F5F"/>
                </a:solidFill>
                <a:latin typeface="Tahoma"/>
                <a:cs typeface="Tahoma"/>
              </a:rPr>
              <a:t>проведения</a:t>
            </a:r>
            <a:r>
              <a:rPr sz="19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9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9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001F5F"/>
                </a:solidFill>
                <a:latin typeface="Tahoma"/>
                <a:cs typeface="Tahoma"/>
              </a:rPr>
              <a:t>аудитории»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37005"/>
            <a:ext cx="12179935" cy="5921375"/>
            <a:chOff x="0" y="937005"/>
            <a:chExt cx="12179935" cy="5921375"/>
          </a:xfrm>
        </p:grpSpPr>
        <p:sp>
          <p:nvSpPr>
            <p:cNvPr id="3" name="object 3"/>
            <p:cNvSpPr/>
            <p:nvPr/>
          </p:nvSpPr>
          <p:spPr>
            <a:xfrm>
              <a:off x="614172" y="966215"/>
              <a:ext cx="22225" cy="5575935"/>
            </a:xfrm>
            <a:custGeom>
              <a:avLst/>
              <a:gdLst/>
              <a:ahLst/>
              <a:cxnLst/>
              <a:rect l="l" t="t" r="r" b="b"/>
              <a:pathLst>
                <a:path w="22225" h="5575934">
                  <a:moveTo>
                    <a:pt x="21653" y="0"/>
                  </a:moveTo>
                  <a:lnTo>
                    <a:pt x="0" y="5575592"/>
                  </a:lnTo>
                </a:path>
              </a:pathLst>
            </a:custGeom>
            <a:ln w="57912">
              <a:solidFill>
                <a:srgbClr val="29D3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10978" y="4920963"/>
              <a:ext cx="5026163" cy="139753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5576" y="4885944"/>
              <a:ext cx="4756404" cy="150418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236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52525"/>
                </a:solidFill>
              </a:rPr>
              <a:t>Передача</a:t>
            </a:r>
            <a:r>
              <a:rPr spc="-11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ЭМ</a:t>
            </a:r>
            <a:r>
              <a:rPr spc="-10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руководителю</a:t>
            </a:r>
            <a:r>
              <a:rPr spc="-55" dirty="0">
                <a:solidFill>
                  <a:srgbClr val="252525"/>
                </a:solidFill>
              </a:rPr>
              <a:t> </a:t>
            </a:r>
            <a:r>
              <a:rPr spc="-25" dirty="0">
                <a:solidFill>
                  <a:srgbClr val="252525"/>
                </a:solidFill>
              </a:rPr>
              <a:t>ППЭ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665912" y="1347152"/>
            <a:ext cx="3422015" cy="2270760"/>
            <a:chOff x="6665912" y="1347152"/>
            <a:chExt cx="3422015" cy="227076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69024" y="1350263"/>
              <a:ext cx="3415284" cy="22296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667500" y="1348739"/>
              <a:ext cx="3418840" cy="2232660"/>
            </a:xfrm>
            <a:custGeom>
              <a:avLst/>
              <a:gdLst/>
              <a:ahLst/>
              <a:cxnLst/>
              <a:rect l="l" t="t" r="r" b="b"/>
              <a:pathLst>
                <a:path w="3418840" h="2232660">
                  <a:moveTo>
                    <a:pt x="0" y="2232660"/>
                  </a:moveTo>
                  <a:lnTo>
                    <a:pt x="3418332" y="2232660"/>
                  </a:lnTo>
                  <a:lnTo>
                    <a:pt x="3418332" y="0"/>
                  </a:lnTo>
                  <a:lnTo>
                    <a:pt x="0" y="0"/>
                  </a:lnTo>
                  <a:lnTo>
                    <a:pt x="0" y="2232660"/>
                  </a:lnTo>
                  <a:close/>
                </a:path>
              </a:pathLst>
            </a:custGeom>
            <a:ln w="3175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01355" y="3473145"/>
              <a:ext cx="233172" cy="1444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349995" y="3169919"/>
              <a:ext cx="373380" cy="215265"/>
            </a:xfrm>
            <a:custGeom>
              <a:avLst/>
              <a:gdLst/>
              <a:ahLst/>
              <a:cxnLst/>
              <a:rect l="l" t="t" r="r" b="b"/>
              <a:pathLst>
                <a:path w="373379" h="215264">
                  <a:moveTo>
                    <a:pt x="373379" y="0"/>
                  </a:moveTo>
                  <a:lnTo>
                    <a:pt x="0" y="0"/>
                  </a:lnTo>
                  <a:lnTo>
                    <a:pt x="0" y="214884"/>
                  </a:lnTo>
                  <a:lnTo>
                    <a:pt x="373379" y="214884"/>
                  </a:lnTo>
                  <a:lnTo>
                    <a:pt x="373379" y="0"/>
                  </a:lnTo>
                  <a:close/>
                </a:path>
              </a:pathLst>
            </a:custGeom>
            <a:solidFill>
              <a:srgbClr val="6077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49995" y="3169919"/>
              <a:ext cx="373380" cy="215265"/>
            </a:xfrm>
            <a:custGeom>
              <a:avLst/>
              <a:gdLst/>
              <a:ahLst/>
              <a:cxnLst/>
              <a:rect l="l" t="t" r="r" b="b"/>
              <a:pathLst>
                <a:path w="373379" h="215264">
                  <a:moveTo>
                    <a:pt x="0" y="214884"/>
                  </a:moveTo>
                  <a:lnTo>
                    <a:pt x="373379" y="214884"/>
                  </a:lnTo>
                  <a:lnTo>
                    <a:pt x="373379" y="0"/>
                  </a:lnTo>
                  <a:lnTo>
                    <a:pt x="0" y="0"/>
                  </a:lnTo>
                  <a:lnTo>
                    <a:pt x="0" y="214884"/>
                  </a:lnTo>
                  <a:close/>
                </a:path>
              </a:pathLst>
            </a:custGeom>
            <a:ln w="3175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324850" y="3447669"/>
            <a:ext cx="3810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00"/>
              </a:spcBef>
            </a:pPr>
            <a:r>
              <a:rPr sz="300" b="1" spc="-10" dirty="0">
                <a:solidFill>
                  <a:srgbClr val="00469D"/>
                </a:solidFill>
                <a:latin typeface="Arial"/>
                <a:cs typeface="Arial"/>
              </a:rPr>
              <a:t>ФЕДЕРАЛЬНЫЙ</a:t>
            </a:r>
            <a:endParaRPr sz="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" spc="-10" dirty="0">
                <a:solidFill>
                  <a:srgbClr val="00469D"/>
                </a:solidFill>
                <a:latin typeface="Tahoma"/>
                <a:cs typeface="Tahoma"/>
              </a:rPr>
              <a:t>центр</a:t>
            </a:r>
            <a:r>
              <a:rPr sz="300" spc="15" dirty="0">
                <a:solidFill>
                  <a:srgbClr val="00469D"/>
                </a:solidFill>
                <a:latin typeface="Tahoma"/>
                <a:cs typeface="Tahoma"/>
              </a:rPr>
              <a:t> </a:t>
            </a:r>
            <a:r>
              <a:rPr sz="300" spc="-10" dirty="0">
                <a:solidFill>
                  <a:srgbClr val="00469D"/>
                </a:solidFill>
                <a:latin typeface="Tahoma"/>
                <a:cs typeface="Tahoma"/>
              </a:rPr>
              <a:t>тестирования</a:t>
            </a:r>
            <a:endParaRPr sz="3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671304" y="1219200"/>
            <a:ext cx="1894839" cy="2931160"/>
            <a:chOff x="9671304" y="1219200"/>
            <a:chExt cx="1894839" cy="2931160"/>
          </a:xfrm>
        </p:grpSpPr>
        <p:sp>
          <p:nvSpPr>
            <p:cNvPr id="15" name="object 15"/>
            <p:cNvSpPr/>
            <p:nvPr/>
          </p:nvSpPr>
          <p:spPr>
            <a:xfrm>
              <a:off x="9672828" y="1220723"/>
              <a:ext cx="1891664" cy="2927985"/>
            </a:xfrm>
            <a:custGeom>
              <a:avLst/>
              <a:gdLst/>
              <a:ahLst/>
              <a:cxnLst/>
              <a:rect l="l" t="t" r="r" b="b"/>
              <a:pathLst>
                <a:path w="1891665" h="2927985">
                  <a:moveTo>
                    <a:pt x="1891283" y="0"/>
                  </a:moveTo>
                  <a:lnTo>
                    <a:pt x="0" y="0"/>
                  </a:lnTo>
                  <a:lnTo>
                    <a:pt x="0" y="2927604"/>
                  </a:lnTo>
                  <a:lnTo>
                    <a:pt x="1891283" y="2927604"/>
                  </a:lnTo>
                  <a:lnTo>
                    <a:pt x="189128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672828" y="1220723"/>
              <a:ext cx="1891664" cy="2927985"/>
            </a:xfrm>
            <a:custGeom>
              <a:avLst/>
              <a:gdLst/>
              <a:ahLst/>
              <a:cxnLst/>
              <a:rect l="l" t="t" r="r" b="b"/>
              <a:pathLst>
                <a:path w="1891665" h="2927985">
                  <a:moveTo>
                    <a:pt x="0" y="2927604"/>
                  </a:moveTo>
                  <a:lnTo>
                    <a:pt x="1891283" y="2927604"/>
                  </a:lnTo>
                  <a:lnTo>
                    <a:pt x="1891283" y="0"/>
                  </a:lnTo>
                  <a:lnTo>
                    <a:pt x="0" y="0"/>
                  </a:lnTo>
                  <a:lnTo>
                    <a:pt x="0" y="2927604"/>
                  </a:lnTo>
                  <a:close/>
                </a:path>
              </a:pathLst>
            </a:custGeom>
            <a:ln w="3175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23120" y="2549652"/>
              <a:ext cx="361188" cy="26530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0277220" y="1367408"/>
            <a:ext cx="60261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800" b="1" spc="-10" dirty="0">
                <a:solidFill>
                  <a:srgbClr val="4F4F4F"/>
                </a:solidFill>
                <a:latin typeface="Arial"/>
                <a:cs typeface="Arial"/>
              </a:rPr>
              <a:t>Сейф-пакет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28121" y="2392171"/>
            <a:ext cx="32194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00" b="1" spc="-10" dirty="0">
                <a:solidFill>
                  <a:srgbClr val="00469D"/>
                </a:solidFill>
                <a:latin typeface="Arial"/>
                <a:cs typeface="Arial"/>
              </a:rPr>
              <a:t>ФЕДЕРАЛЬНЫЙ</a:t>
            </a:r>
            <a:endParaRPr sz="30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  <a:spcBef>
                <a:spcPts val="5"/>
              </a:spcBef>
            </a:pPr>
            <a:r>
              <a:rPr sz="200" dirty="0">
                <a:solidFill>
                  <a:srgbClr val="00469D"/>
                </a:solidFill>
                <a:latin typeface="Tahoma"/>
                <a:cs typeface="Tahoma"/>
              </a:rPr>
              <a:t>центр</a:t>
            </a:r>
            <a:r>
              <a:rPr sz="200" spc="-20" dirty="0">
                <a:solidFill>
                  <a:srgbClr val="00469D"/>
                </a:solidFill>
                <a:latin typeface="Tahoma"/>
                <a:cs typeface="Tahoma"/>
              </a:rPr>
              <a:t> </a:t>
            </a:r>
            <a:r>
              <a:rPr sz="200" spc="-10" dirty="0">
                <a:solidFill>
                  <a:srgbClr val="00469D"/>
                </a:solidFill>
                <a:latin typeface="Tahoma"/>
                <a:cs typeface="Tahoma"/>
              </a:rPr>
              <a:t>тестирования</a:t>
            </a:r>
            <a:endParaRPr sz="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75341" y="3679316"/>
            <a:ext cx="282575" cy="55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95"/>
              </a:spcBef>
            </a:pP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внимание!</a:t>
            </a:r>
            <a:r>
              <a:rPr sz="100" b="1" spc="6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опломбировано!</a:t>
            </a:r>
            <a:endParaRPr sz="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несанкционированное</a:t>
            </a:r>
            <a:r>
              <a:rPr sz="100" b="1" spc="12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вскрытие</a:t>
            </a:r>
            <a:r>
              <a:rPr sz="100" b="1" spc="6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запрещено</a:t>
            </a:r>
            <a:endParaRPr sz="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27747" y="4928615"/>
            <a:ext cx="4942840" cy="13233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767080" marR="314325" indent="-445134">
              <a:lnSpc>
                <a:spcPct val="100000"/>
              </a:lnSpc>
              <a:spcBef>
                <a:spcPts val="325"/>
              </a:spcBef>
            </a:pP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Организаторы</a:t>
            </a:r>
            <a:r>
              <a:rPr sz="1600" b="1" spc="-4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в</a:t>
            </a:r>
            <a:r>
              <a:rPr sz="1600" b="1" spc="-7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аудитории</a:t>
            </a:r>
            <a:r>
              <a:rPr sz="1600" b="1" spc="-3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покидают</a:t>
            </a:r>
            <a:r>
              <a:rPr sz="1600" b="1" spc="-8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84EA1"/>
                </a:solidFill>
                <a:latin typeface="Arial"/>
                <a:cs typeface="Arial"/>
              </a:rPr>
              <a:t>ППЭ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после</a:t>
            </a:r>
            <a:r>
              <a:rPr sz="1600" b="1" spc="-6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передачи</a:t>
            </a:r>
            <a:r>
              <a:rPr sz="1600" b="1" spc="-7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всех</a:t>
            </a:r>
            <a:r>
              <a:rPr sz="1600" b="1" spc="-7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материалов руководителю</a:t>
            </a:r>
            <a:r>
              <a:rPr sz="1600" b="1" spc="-1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ППЭ</a:t>
            </a:r>
            <a:r>
              <a:rPr sz="1600" b="1" spc="-6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в</a:t>
            </a:r>
            <a:r>
              <a:rPr sz="1600" b="1" spc="-5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Штабе</a:t>
            </a:r>
            <a:r>
              <a:rPr sz="1600" b="1" spc="-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84EA1"/>
                </a:solidFill>
                <a:latin typeface="Arial"/>
                <a:cs typeface="Arial"/>
              </a:rPr>
              <a:t>ППЭ,</a:t>
            </a:r>
            <a:endParaRPr sz="1600">
              <a:latin typeface="Arial"/>
              <a:cs typeface="Arial"/>
            </a:endParaRPr>
          </a:p>
          <a:p>
            <a:pPr marL="323215" marR="288290" indent="-26034">
              <a:lnSpc>
                <a:spcPct val="100000"/>
              </a:lnSpc>
            </a:pP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оформления</a:t>
            </a:r>
            <a:r>
              <a:rPr sz="1600" b="1" spc="-8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соответствующего</a:t>
            </a:r>
            <a:r>
              <a:rPr sz="1600" b="1" spc="-6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протокола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и</a:t>
            </a:r>
            <a:r>
              <a:rPr sz="1600" b="1" spc="-6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только</a:t>
            </a:r>
            <a:r>
              <a:rPr sz="1600" b="1" spc="-4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с</a:t>
            </a:r>
            <a:r>
              <a:rPr sz="1600" b="1" spc="-7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разрешения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 руководителя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084EA1"/>
                </a:solidFill>
                <a:latin typeface="Arial"/>
                <a:cs typeface="Arial"/>
              </a:rPr>
              <a:t>ППЭ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1933" y="6320434"/>
            <a:ext cx="68630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Калибровочный</a:t>
            </a:r>
            <a:r>
              <a:rPr sz="14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лист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каждой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использованной</a:t>
            </a:r>
            <a:r>
              <a:rPr sz="14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станции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2121" y="1001395"/>
            <a:ext cx="4810760" cy="5310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384" marR="41211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Запечатанный</a:t>
            </a:r>
            <a:r>
              <a:rPr sz="1400" b="1" spc="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ВДП</a:t>
            </a:r>
            <a:r>
              <a:rPr sz="1400" b="1" spc="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экзаменационными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бланками участников</a:t>
            </a:r>
            <a:endParaRPr sz="1400">
              <a:latin typeface="Tahoma"/>
              <a:cs typeface="Tahoma"/>
            </a:endParaRPr>
          </a:p>
          <a:p>
            <a:pPr marL="32384" marR="953135">
              <a:lnSpc>
                <a:spcPct val="100000"/>
              </a:lnSpc>
              <a:spcBef>
                <a:spcPts val="1019"/>
              </a:spcBef>
            </a:pP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Запечатанный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 ВДП</a:t>
            </a:r>
            <a:r>
              <a:rPr sz="14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использованными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КИМ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контрольными</a:t>
            </a:r>
            <a:r>
              <a:rPr sz="1400" spc="-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листами</a:t>
            </a:r>
            <a:endParaRPr sz="1400">
              <a:latin typeface="Tahoma"/>
              <a:cs typeface="Tahoma"/>
            </a:endParaRPr>
          </a:p>
          <a:p>
            <a:pPr marL="32384">
              <a:lnSpc>
                <a:spcPct val="100000"/>
              </a:lnSpc>
              <a:spcBef>
                <a:spcPts val="1025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Запечатанный</a:t>
            </a:r>
            <a:r>
              <a:rPr sz="14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ВДП</a:t>
            </a:r>
            <a:r>
              <a:rPr sz="1400" b="1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испорченными/бракованными</a:t>
            </a:r>
            <a:r>
              <a:rPr sz="1400" spc="-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105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endParaRPr sz="1400">
              <a:latin typeface="Tahoma"/>
              <a:cs typeface="Tahoma"/>
            </a:endParaRPr>
          </a:p>
          <a:p>
            <a:pPr marL="32384" marR="1226820">
              <a:lnSpc>
                <a:spcPct val="16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001F5F"/>
                </a:solidFill>
                <a:latin typeface="Arial"/>
                <a:cs typeface="Arial"/>
              </a:rPr>
              <a:t>Конверт</a:t>
            </a:r>
            <a:r>
              <a:rPr sz="1400" b="1" spc="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 использованными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черновиками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Неиспользованные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ДБО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5" dirty="0">
                <a:solidFill>
                  <a:srgbClr val="001F5F"/>
                </a:solidFill>
                <a:latin typeface="Tahoma"/>
                <a:cs typeface="Tahoma"/>
              </a:rPr>
              <a:t>№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2,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черновики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dirty="0">
                <a:solidFill>
                  <a:srgbClr val="001F5F"/>
                </a:solidFill>
                <a:latin typeface="Arial"/>
                <a:cs typeface="Arial"/>
              </a:rPr>
              <a:t>Формы</a:t>
            </a:r>
            <a:r>
              <a:rPr sz="14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1F5F"/>
                </a:solidFill>
                <a:latin typeface="Arial"/>
                <a:cs typeface="Arial"/>
              </a:rPr>
              <a:t>ППЭ:</a:t>
            </a:r>
            <a:endParaRPr sz="1400">
              <a:latin typeface="Arial"/>
              <a:cs typeface="Arial"/>
            </a:endParaRPr>
          </a:p>
          <a:p>
            <a:pPr marL="192405" marR="318135">
              <a:lnSpc>
                <a:spcPct val="100000"/>
              </a:lnSpc>
              <a:spcBef>
                <a:spcPts val="1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05-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01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«Список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2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ППЭ»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(2</a:t>
            </a:r>
            <a:r>
              <a:rPr sz="12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экземпляра);</a:t>
            </a:r>
            <a:endParaRPr sz="1200">
              <a:latin typeface="Tahoma"/>
              <a:cs typeface="Tahoma"/>
            </a:endParaRPr>
          </a:p>
          <a:p>
            <a:pPr marL="192405" marR="440690">
              <a:lnSpc>
                <a:spcPct val="107200"/>
              </a:lnSpc>
              <a:spcBef>
                <a:spcPts val="10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05-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02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«Протокол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 проведения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экзамена в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аудитории»;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12-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02</a:t>
            </a:r>
            <a:r>
              <a:rPr sz="1200" spc="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«Ведомость</a:t>
            </a:r>
            <a:r>
              <a:rPr sz="1200" spc="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коррекции</a:t>
            </a:r>
            <a:r>
              <a:rPr sz="1200" spc="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персональных</a:t>
            </a:r>
            <a:r>
              <a:rPr sz="1200" spc="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данных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2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аудитории»;</a:t>
            </a:r>
            <a:endParaRPr sz="1200">
              <a:latin typeface="Tahoma"/>
              <a:cs typeface="Tahoma"/>
            </a:endParaRPr>
          </a:p>
          <a:p>
            <a:pPr marL="192405" marR="5080">
              <a:lnSpc>
                <a:spcPct val="100000"/>
              </a:lnSpc>
              <a:spcBef>
                <a:spcPts val="19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12-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03</a:t>
            </a:r>
            <a:r>
              <a:rPr sz="12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«Ведомость</a:t>
            </a:r>
            <a:r>
              <a:rPr sz="1200" spc="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использования</a:t>
            </a:r>
            <a:r>
              <a:rPr sz="12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дополнительных</a:t>
            </a:r>
            <a:r>
              <a:rPr sz="1200" spc="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бланков ответов</a:t>
            </a:r>
            <a:r>
              <a:rPr sz="12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№2»;</a:t>
            </a:r>
            <a:endParaRPr sz="1200">
              <a:latin typeface="Tahoma"/>
              <a:cs typeface="Tahoma"/>
            </a:endParaRPr>
          </a:p>
          <a:p>
            <a:pPr marL="192405">
              <a:lnSpc>
                <a:spcPct val="100000"/>
              </a:lnSpc>
              <a:spcBef>
                <a:spcPts val="204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12-04-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МАШ</a:t>
            </a:r>
            <a:r>
              <a:rPr sz="1200" spc="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«Ведомость</a:t>
            </a:r>
            <a:r>
              <a:rPr sz="1200" spc="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учета</a:t>
            </a:r>
            <a:r>
              <a:rPr sz="1200" spc="1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времени</a:t>
            </a:r>
            <a:r>
              <a:rPr sz="1200" spc="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отсутствия</a:t>
            </a:r>
            <a:endParaRPr sz="1200">
              <a:latin typeface="Tahoma"/>
              <a:cs typeface="Tahoma"/>
            </a:endParaRPr>
          </a:p>
          <a:p>
            <a:pPr marL="192405">
              <a:lnSpc>
                <a:spcPct val="100000"/>
              </a:lnSpc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2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аудитории»;</a:t>
            </a:r>
            <a:endParaRPr sz="1200">
              <a:latin typeface="Tahoma"/>
              <a:cs typeface="Tahoma"/>
            </a:endParaRPr>
          </a:p>
          <a:p>
            <a:pPr marL="192405" marR="545465">
              <a:lnSpc>
                <a:spcPct val="100000"/>
              </a:lnSpc>
              <a:spcBef>
                <a:spcPts val="204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ППЭ-15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«Протокол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проведения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процедуры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сканирования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r>
              <a:rPr sz="12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55" dirty="0">
                <a:solidFill>
                  <a:srgbClr val="001F5F"/>
                </a:solidFill>
                <a:latin typeface="Tahoma"/>
                <a:cs typeface="Tahoma"/>
              </a:rPr>
              <a:t>ГИА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r>
              <a:rPr sz="12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ППЭ»;</a:t>
            </a:r>
            <a:endParaRPr sz="1200">
              <a:latin typeface="Tahoma"/>
              <a:cs typeface="Tahoma"/>
            </a:endParaRPr>
          </a:p>
          <a:p>
            <a:pPr marL="192405" marR="160020">
              <a:lnSpc>
                <a:spcPts val="1639"/>
              </a:lnSpc>
              <a:spcBef>
                <a:spcPts val="8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ППЭ-16</a:t>
            </a:r>
            <a:r>
              <a:rPr sz="1200" spc="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«Расшифровка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кодов</a:t>
            </a:r>
            <a:r>
              <a:rPr sz="1200" spc="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образовательных</a:t>
            </a:r>
            <a:r>
              <a:rPr sz="12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организаций»;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ППЭ-20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«Акт об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идентификации</a:t>
            </a:r>
            <a:r>
              <a:rPr sz="12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личности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участника»</a:t>
            </a:r>
            <a:endParaRPr sz="1200">
              <a:latin typeface="Tahoma"/>
              <a:cs typeface="Tahoma"/>
            </a:endParaRPr>
          </a:p>
          <a:p>
            <a:pPr marL="192405">
              <a:lnSpc>
                <a:spcPct val="100000"/>
              </a:lnSpc>
              <a:spcBef>
                <a:spcPts val="120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ППЭ-23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«Протокол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печати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полных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комплектов</a:t>
            </a:r>
            <a:r>
              <a:rPr sz="12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95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r>
              <a:rPr sz="12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2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аудитории»</a:t>
            </a:r>
            <a:endParaRPr sz="1200">
              <a:latin typeface="Tahoma"/>
              <a:cs typeface="Tahoma"/>
            </a:endParaRPr>
          </a:p>
          <a:p>
            <a:pPr marL="32384">
              <a:lnSpc>
                <a:spcPct val="100000"/>
              </a:lnSpc>
              <a:spcBef>
                <a:spcPts val="42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Служебные</a:t>
            </a:r>
            <a:r>
              <a:rPr sz="1400" spc="1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записки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316979" y="5094732"/>
            <a:ext cx="704215" cy="737870"/>
          </a:xfrm>
          <a:custGeom>
            <a:avLst/>
            <a:gdLst/>
            <a:ahLst/>
            <a:cxnLst/>
            <a:rect l="l" t="t" r="r" b="b"/>
            <a:pathLst>
              <a:path w="704215" h="737870">
                <a:moveTo>
                  <a:pt x="0" y="0"/>
                </a:moveTo>
                <a:lnTo>
                  <a:pt x="233425" y="368808"/>
                </a:lnTo>
                <a:lnTo>
                  <a:pt x="0" y="737616"/>
                </a:lnTo>
                <a:lnTo>
                  <a:pt x="704088" y="36880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40880" y="1732788"/>
            <a:ext cx="3959352" cy="2875788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50920" y="905255"/>
            <a:ext cx="8641080" cy="4863465"/>
            <a:chOff x="3550920" y="905255"/>
            <a:chExt cx="8641080" cy="4863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0920" y="908303"/>
              <a:ext cx="8641080" cy="48569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50920" y="908303"/>
              <a:ext cx="8641080" cy="4860290"/>
            </a:xfrm>
            <a:custGeom>
              <a:avLst/>
              <a:gdLst/>
              <a:ahLst/>
              <a:cxnLst/>
              <a:rect l="l" t="t" r="r" b="b"/>
              <a:pathLst>
                <a:path w="8641080" h="4860290">
                  <a:moveTo>
                    <a:pt x="8641080" y="0"/>
                  </a:moveTo>
                  <a:lnTo>
                    <a:pt x="0" y="0"/>
                  </a:lnTo>
                  <a:lnTo>
                    <a:pt x="0" y="4860036"/>
                  </a:lnTo>
                  <a:lnTo>
                    <a:pt x="8641080" y="4860036"/>
                  </a:lnTo>
                  <a:lnTo>
                    <a:pt x="8641080" y="0"/>
                  </a:lnTo>
                  <a:close/>
                </a:path>
              </a:pathLst>
            </a:custGeom>
            <a:solidFill>
              <a:srgbClr val="F0F3F4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57016" y="911351"/>
              <a:ext cx="8635365" cy="4846955"/>
            </a:xfrm>
            <a:custGeom>
              <a:avLst/>
              <a:gdLst/>
              <a:ahLst/>
              <a:cxnLst/>
              <a:rect l="l" t="t" r="r" b="b"/>
              <a:pathLst>
                <a:path w="8635365" h="4846955">
                  <a:moveTo>
                    <a:pt x="8634984" y="0"/>
                  </a:moveTo>
                  <a:lnTo>
                    <a:pt x="0" y="0"/>
                  </a:lnTo>
                  <a:lnTo>
                    <a:pt x="8634984" y="4846615"/>
                  </a:lnTo>
                  <a:lnTo>
                    <a:pt x="8634984" y="0"/>
                  </a:lnTo>
                  <a:close/>
                </a:path>
              </a:pathLst>
            </a:custGeom>
            <a:solidFill>
              <a:srgbClr val="FFFFFF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14928" y="908303"/>
              <a:ext cx="8577580" cy="4845050"/>
            </a:xfrm>
            <a:custGeom>
              <a:avLst/>
              <a:gdLst/>
              <a:ahLst/>
              <a:cxnLst/>
              <a:rect l="l" t="t" r="r" b="b"/>
              <a:pathLst>
                <a:path w="8577580" h="4845050">
                  <a:moveTo>
                    <a:pt x="8577072" y="0"/>
                  </a:moveTo>
                  <a:lnTo>
                    <a:pt x="3545713" y="0"/>
                  </a:lnTo>
                  <a:lnTo>
                    <a:pt x="0" y="4844796"/>
                  </a:lnTo>
                  <a:lnTo>
                    <a:pt x="5045075" y="4844796"/>
                  </a:lnTo>
                  <a:lnTo>
                    <a:pt x="8577072" y="18741"/>
                  </a:lnTo>
                  <a:lnTo>
                    <a:pt x="8577072" y="0"/>
                  </a:lnTo>
                  <a:close/>
                </a:path>
              </a:pathLst>
            </a:custGeom>
            <a:solidFill>
              <a:srgbClr val="44536A">
                <a:alpha val="1411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14716" y="905255"/>
              <a:ext cx="4177665" cy="4857115"/>
            </a:xfrm>
            <a:custGeom>
              <a:avLst/>
              <a:gdLst/>
              <a:ahLst/>
              <a:cxnLst/>
              <a:rect l="l" t="t" r="r" b="b"/>
              <a:pathLst>
                <a:path w="4177665" h="4857115">
                  <a:moveTo>
                    <a:pt x="4177283" y="0"/>
                  </a:moveTo>
                  <a:lnTo>
                    <a:pt x="2589910" y="0"/>
                  </a:lnTo>
                  <a:lnTo>
                    <a:pt x="0" y="4856988"/>
                  </a:lnTo>
                  <a:lnTo>
                    <a:pt x="1601088" y="4856988"/>
                  </a:lnTo>
                  <a:lnTo>
                    <a:pt x="4177283" y="25722"/>
                  </a:lnTo>
                  <a:lnTo>
                    <a:pt x="4177283" y="0"/>
                  </a:lnTo>
                  <a:close/>
                </a:path>
              </a:pathLst>
            </a:custGeom>
            <a:solidFill>
              <a:srgbClr val="000000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8033" y="2900680"/>
            <a:ext cx="3119120" cy="216027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520065">
              <a:lnSpc>
                <a:spcPct val="100000"/>
              </a:lnSpc>
              <a:spcBef>
                <a:spcPts val="284"/>
              </a:spcBef>
            </a:pP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ТЕХНОЛОГИЧЕСКИЕ</a:t>
            </a:r>
            <a:endParaRPr sz="1600">
              <a:latin typeface="Arial"/>
              <a:cs typeface="Arial"/>
            </a:endParaRPr>
          </a:p>
          <a:p>
            <a:pPr marL="12700" marR="5080" indent="641350">
              <a:lnSpc>
                <a:spcPct val="109400"/>
              </a:lnSpc>
            </a:pP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И</a:t>
            </a:r>
            <a:r>
              <a:rPr sz="1600" b="1" spc="-1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ПРОЦЕДУРНЫЕ ОСОБЕННОСТИ</a:t>
            </a:r>
            <a:r>
              <a:rPr sz="1600" b="1" spc="-8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ПРОВЕДЕНИЯ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600">
              <a:latin typeface="Arial"/>
              <a:cs typeface="Arial"/>
            </a:endParaRPr>
          </a:p>
          <a:p>
            <a:pPr marL="337185">
              <a:lnSpc>
                <a:spcPct val="100000"/>
              </a:lnSpc>
            </a:pP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ЕГЭ</a:t>
            </a:r>
            <a:r>
              <a:rPr sz="1600" b="1" spc="-2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ПО</a:t>
            </a:r>
            <a:r>
              <a:rPr sz="1600" b="1" spc="-3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ИНОСТРАННЫМ</a:t>
            </a:r>
            <a:endParaRPr sz="16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  <a:spcBef>
                <a:spcPts val="180"/>
              </a:spcBef>
            </a:pP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ЯЗЫКАМ:</a:t>
            </a:r>
            <a:r>
              <a:rPr sz="1600" b="1" spc="-6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устная</a:t>
            </a:r>
            <a:r>
              <a:rPr sz="1600" b="1" spc="-5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84EA1"/>
                </a:solidFill>
                <a:latin typeface="Arial"/>
                <a:cs typeface="Arial"/>
              </a:rPr>
              <a:t>часть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КЕГЭ</a:t>
            </a:r>
            <a:r>
              <a:rPr sz="1600" b="1" spc="-3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84EA1"/>
                </a:solidFill>
                <a:latin typeface="Arial"/>
                <a:cs typeface="Arial"/>
              </a:rPr>
              <a:t>ПО</a:t>
            </a:r>
            <a:r>
              <a:rPr sz="1600" b="1" spc="-2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84EA1"/>
                </a:solidFill>
                <a:latin typeface="Arial"/>
                <a:cs typeface="Arial"/>
              </a:rPr>
              <a:t>ИНФОРМАТИКЕ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9402" y="6014110"/>
            <a:ext cx="2857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636467"/>
                </a:solidFill>
                <a:latin typeface="Arial"/>
                <a:cs typeface="Arial"/>
              </a:rPr>
              <a:t>ПОДГОТОВКА</a:t>
            </a:r>
            <a:r>
              <a:rPr sz="1200" b="1" spc="-50" dirty="0">
                <a:solidFill>
                  <a:srgbClr val="636467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636467"/>
                </a:solidFill>
                <a:latin typeface="Arial"/>
                <a:cs typeface="Arial"/>
              </a:rPr>
              <a:t>ОРГАНИЗАТОРОВ</a:t>
            </a:r>
            <a:r>
              <a:rPr sz="1200" b="1" dirty="0">
                <a:solidFill>
                  <a:srgbClr val="636467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636467"/>
                </a:solidFill>
                <a:latin typeface="Arial"/>
                <a:cs typeface="Arial"/>
              </a:rPr>
              <a:t>ППЭ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9660" y="1053083"/>
            <a:ext cx="1379219" cy="137922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751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Особенности</a:t>
            </a:r>
            <a:r>
              <a:rPr spc="-6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ЕГЭ</a:t>
            </a:r>
            <a:r>
              <a:rPr spc="-6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по</a:t>
            </a:r>
            <a:r>
              <a:rPr spc="-8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иностранному</a:t>
            </a:r>
            <a:r>
              <a:rPr spc="-4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языку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33727" y="1103375"/>
            <a:ext cx="2546985" cy="401320"/>
          </a:xfrm>
          <a:prstGeom prst="rect">
            <a:avLst/>
          </a:prstGeom>
          <a:solidFill>
            <a:srgbClr val="7B7B7B"/>
          </a:solidFill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Письменная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часть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08976" y="1103375"/>
            <a:ext cx="1870075" cy="401320"/>
          </a:xfrm>
          <a:prstGeom prst="rect">
            <a:avLst/>
          </a:prstGeom>
          <a:solidFill>
            <a:srgbClr val="7B7B7B"/>
          </a:solidFill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Устная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часть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4395" y="1732279"/>
            <a:ext cx="4699635" cy="20313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Печать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полного</a:t>
            </a:r>
            <a:r>
              <a:rPr sz="16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комплекта</a:t>
            </a:r>
            <a:r>
              <a:rPr sz="16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экзаменационных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материалов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endParaRPr sz="16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85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Воспроизведение</a:t>
            </a:r>
            <a:r>
              <a:rPr sz="16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аудиозаписи</a:t>
            </a:r>
            <a:r>
              <a:rPr sz="1600" spc="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экзаменационных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заданий</a:t>
            </a:r>
            <a:r>
              <a:rPr sz="16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(«Аудирование»)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Сканирование</a:t>
            </a:r>
            <a:r>
              <a:rPr sz="16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экзаменационных</a:t>
            </a:r>
            <a:r>
              <a:rPr sz="16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материалов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организаторами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аудитории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68820" y="1732279"/>
            <a:ext cx="4484370" cy="2920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Организация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двух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типов</a:t>
            </a:r>
            <a:r>
              <a:rPr sz="16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аудиторий: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подготовки</a:t>
            </a:r>
            <a:r>
              <a:rPr sz="1600" spc="-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-1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проведения</a:t>
            </a:r>
            <a:endParaRPr sz="1600">
              <a:latin typeface="Tahoma"/>
              <a:cs typeface="Tahoma"/>
            </a:endParaRPr>
          </a:p>
          <a:p>
            <a:pPr marL="12700" marR="334010">
              <a:lnSpc>
                <a:spcPct val="100000"/>
              </a:lnSpc>
              <a:spcBef>
                <a:spcPts val="190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Печать</a:t>
            </a:r>
            <a:r>
              <a:rPr sz="16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бланков</a:t>
            </a:r>
            <a:r>
              <a:rPr sz="16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регистрации</a:t>
            </a:r>
            <a:r>
              <a:rPr sz="16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-1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аудитории подготовки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Выполнение</a:t>
            </a: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экзаменационных</a:t>
            </a:r>
            <a:r>
              <a:rPr sz="1600" spc="9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заданий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участниками</a:t>
            </a: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120" dirty="0">
                <a:solidFill>
                  <a:srgbClr val="001F5F"/>
                </a:solidFill>
                <a:latin typeface="Tahoma"/>
                <a:cs typeface="Tahoma"/>
              </a:rPr>
              <a:t>ЕГЭ</a:t>
            </a:r>
            <a:r>
              <a:rPr sz="16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6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компьютере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-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аудитории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проведения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Сканирование</a:t>
            </a:r>
            <a:r>
              <a:rPr sz="16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экзаменационных</a:t>
            </a:r>
            <a:r>
              <a:rPr sz="16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материалов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техническим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специалистом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штабе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ППЭ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104" y="5522772"/>
            <a:ext cx="48145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Печать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сканирование</a:t>
            </a:r>
            <a:r>
              <a:rPr sz="18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экзаменационных материалов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осуществляется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станции организатора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стандартной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процедуре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26920" y="4725923"/>
            <a:ext cx="885825" cy="676910"/>
            <a:chOff x="2026920" y="4725923"/>
            <a:chExt cx="885825" cy="676910"/>
          </a:xfrm>
        </p:grpSpPr>
        <p:sp>
          <p:nvSpPr>
            <p:cNvPr id="9" name="object 9"/>
            <p:cNvSpPr/>
            <p:nvPr/>
          </p:nvSpPr>
          <p:spPr>
            <a:xfrm>
              <a:off x="2033016" y="4732019"/>
              <a:ext cx="873760" cy="664845"/>
            </a:xfrm>
            <a:custGeom>
              <a:avLst/>
              <a:gdLst/>
              <a:ahLst/>
              <a:cxnLst/>
              <a:rect l="l" t="t" r="r" b="b"/>
              <a:pathLst>
                <a:path w="873760" h="664845">
                  <a:moveTo>
                    <a:pt x="654938" y="0"/>
                  </a:moveTo>
                  <a:lnTo>
                    <a:pt x="218312" y="0"/>
                  </a:lnTo>
                  <a:lnTo>
                    <a:pt x="218312" y="383539"/>
                  </a:lnTo>
                  <a:lnTo>
                    <a:pt x="0" y="383539"/>
                  </a:lnTo>
                  <a:lnTo>
                    <a:pt x="436625" y="664463"/>
                  </a:lnTo>
                  <a:lnTo>
                    <a:pt x="873251" y="383539"/>
                  </a:lnTo>
                  <a:lnTo>
                    <a:pt x="654938" y="383539"/>
                  </a:lnTo>
                  <a:lnTo>
                    <a:pt x="654938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33016" y="4732019"/>
              <a:ext cx="873760" cy="664845"/>
            </a:xfrm>
            <a:custGeom>
              <a:avLst/>
              <a:gdLst/>
              <a:ahLst/>
              <a:cxnLst/>
              <a:rect l="l" t="t" r="r" b="b"/>
              <a:pathLst>
                <a:path w="873760" h="664845">
                  <a:moveTo>
                    <a:pt x="0" y="383539"/>
                  </a:moveTo>
                  <a:lnTo>
                    <a:pt x="218312" y="383539"/>
                  </a:lnTo>
                  <a:lnTo>
                    <a:pt x="218312" y="0"/>
                  </a:lnTo>
                  <a:lnTo>
                    <a:pt x="654938" y="0"/>
                  </a:lnTo>
                  <a:lnTo>
                    <a:pt x="654938" y="383539"/>
                  </a:lnTo>
                  <a:lnTo>
                    <a:pt x="873251" y="383539"/>
                  </a:lnTo>
                  <a:lnTo>
                    <a:pt x="436625" y="664463"/>
                  </a:lnTo>
                  <a:lnTo>
                    <a:pt x="0" y="383539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301228" y="4718303"/>
            <a:ext cx="885825" cy="676910"/>
            <a:chOff x="8301228" y="4718303"/>
            <a:chExt cx="885825" cy="676910"/>
          </a:xfrm>
        </p:grpSpPr>
        <p:sp>
          <p:nvSpPr>
            <p:cNvPr id="12" name="object 12"/>
            <p:cNvSpPr/>
            <p:nvPr/>
          </p:nvSpPr>
          <p:spPr>
            <a:xfrm>
              <a:off x="8307324" y="4724399"/>
              <a:ext cx="873760" cy="664845"/>
            </a:xfrm>
            <a:custGeom>
              <a:avLst/>
              <a:gdLst/>
              <a:ahLst/>
              <a:cxnLst/>
              <a:rect l="l" t="t" r="r" b="b"/>
              <a:pathLst>
                <a:path w="873759" h="664845">
                  <a:moveTo>
                    <a:pt x="654939" y="0"/>
                  </a:moveTo>
                  <a:lnTo>
                    <a:pt x="218312" y="0"/>
                  </a:lnTo>
                  <a:lnTo>
                    <a:pt x="218312" y="383539"/>
                  </a:lnTo>
                  <a:lnTo>
                    <a:pt x="0" y="383539"/>
                  </a:lnTo>
                  <a:lnTo>
                    <a:pt x="436625" y="664463"/>
                  </a:lnTo>
                  <a:lnTo>
                    <a:pt x="873251" y="383539"/>
                  </a:lnTo>
                  <a:lnTo>
                    <a:pt x="654939" y="383539"/>
                  </a:lnTo>
                  <a:lnTo>
                    <a:pt x="654939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07324" y="4724399"/>
              <a:ext cx="873760" cy="664845"/>
            </a:xfrm>
            <a:custGeom>
              <a:avLst/>
              <a:gdLst/>
              <a:ahLst/>
              <a:cxnLst/>
              <a:rect l="l" t="t" r="r" b="b"/>
              <a:pathLst>
                <a:path w="873759" h="664845">
                  <a:moveTo>
                    <a:pt x="0" y="383539"/>
                  </a:moveTo>
                  <a:lnTo>
                    <a:pt x="218312" y="383539"/>
                  </a:lnTo>
                  <a:lnTo>
                    <a:pt x="218312" y="0"/>
                  </a:lnTo>
                  <a:lnTo>
                    <a:pt x="654939" y="0"/>
                  </a:lnTo>
                  <a:lnTo>
                    <a:pt x="654939" y="383539"/>
                  </a:lnTo>
                  <a:lnTo>
                    <a:pt x="873251" y="383539"/>
                  </a:lnTo>
                  <a:lnTo>
                    <a:pt x="436625" y="664463"/>
                  </a:lnTo>
                  <a:lnTo>
                    <a:pt x="0" y="383539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518529" y="5522772"/>
            <a:ext cx="47999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Печать</a:t>
            </a:r>
            <a:r>
              <a:rPr sz="1800" b="1" spc="-1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бланков</a:t>
            </a:r>
            <a:r>
              <a:rPr sz="1800" b="1" spc="-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регистрации осуществляется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станции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организатора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800" b="1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стандартной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процедуре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78039"/>
            <a:ext cx="12179935" cy="5680075"/>
            <a:chOff x="0" y="1178039"/>
            <a:chExt cx="12179935" cy="56800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8778" y="5648575"/>
              <a:ext cx="5642106" cy="8140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2352" y="5722619"/>
              <a:ext cx="5408930" cy="579120"/>
            </a:xfrm>
            <a:custGeom>
              <a:avLst/>
              <a:gdLst/>
              <a:ahLst/>
              <a:cxnLst/>
              <a:rect l="l" t="t" r="r" b="b"/>
              <a:pathLst>
                <a:path w="5408930" h="579120">
                  <a:moveTo>
                    <a:pt x="5374513" y="0"/>
                  </a:moveTo>
                  <a:lnTo>
                    <a:pt x="34162" y="0"/>
                  </a:lnTo>
                  <a:lnTo>
                    <a:pt x="20841" y="2681"/>
                  </a:lnTo>
                  <a:lnTo>
                    <a:pt x="9985" y="9993"/>
                  </a:lnTo>
                  <a:lnTo>
                    <a:pt x="2676" y="20836"/>
                  </a:lnTo>
                  <a:lnTo>
                    <a:pt x="0" y="34112"/>
                  </a:lnTo>
                  <a:lnTo>
                    <a:pt x="0" y="545007"/>
                  </a:lnTo>
                  <a:lnTo>
                    <a:pt x="2676" y="558283"/>
                  </a:lnTo>
                  <a:lnTo>
                    <a:pt x="9985" y="569126"/>
                  </a:lnTo>
                  <a:lnTo>
                    <a:pt x="20841" y="576438"/>
                  </a:lnTo>
                  <a:lnTo>
                    <a:pt x="34162" y="579119"/>
                  </a:lnTo>
                  <a:lnTo>
                    <a:pt x="5374513" y="579119"/>
                  </a:lnTo>
                  <a:lnTo>
                    <a:pt x="5387834" y="576438"/>
                  </a:lnTo>
                  <a:lnTo>
                    <a:pt x="5398690" y="569126"/>
                  </a:lnTo>
                  <a:lnTo>
                    <a:pt x="5405999" y="558283"/>
                  </a:lnTo>
                  <a:lnTo>
                    <a:pt x="5408676" y="545007"/>
                  </a:lnTo>
                  <a:lnTo>
                    <a:pt x="5408676" y="34112"/>
                  </a:lnTo>
                  <a:lnTo>
                    <a:pt x="5405999" y="20836"/>
                  </a:lnTo>
                  <a:lnTo>
                    <a:pt x="5398690" y="9993"/>
                  </a:lnTo>
                  <a:lnTo>
                    <a:pt x="5387834" y="2681"/>
                  </a:lnTo>
                  <a:lnTo>
                    <a:pt x="5374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0496" y="1178039"/>
              <a:ext cx="1770919" cy="42855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637276" y="1185671"/>
              <a:ext cx="1687195" cy="4211320"/>
            </a:xfrm>
            <a:custGeom>
              <a:avLst/>
              <a:gdLst/>
              <a:ahLst/>
              <a:cxnLst/>
              <a:rect l="l" t="t" r="r" b="b"/>
              <a:pathLst>
                <a:path w="1687195" h="4211320">
                  <a:moveTo>
                    <a:pt x="1687068" y="0"/>
                  </a:moveTo>
                  <a:lnTo>
                    <a:pt x="0" y="0"/>
                  </a:lnTo>
                  <a:lnTo>
                    <a:pt x="0" y="4210812"/>
                  </a:lnTo>
                  <a:lnTo>
                    <a:pt x="1687068" y="4210812"/>
                  </a:lnTo>
                  <a:lnTo>
                    <a:pt x="1687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7969" y="2219705"/>
            <a:ext cx="2204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Бланк</a:t>
            </a:r>
            <a:r>
              <a:rPr sz="18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регистрации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7969" y="2747898"/>
            <a:ext cx="2123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Бланк</a:t>
            </a:r>
            <a:r>
              <a:rPr sz="1800" b="1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ответов</a:t>
            </a:r>
            <a:r>
              <a:rPr sz="1800" b="1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Arial"/>
                <a:cs typeface="Arial"/>
              </a:rPr>
              <a:t>№1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969" y="3276091"/>
            <a:ext cx="2903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Бланк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ответов</a:t>
            </a: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№2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лист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969" y="3804284"/>
            <a:ext cx="2903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Бланк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ответов</a:t>
            </a:r>
            <a:r>
              <a:rPr sz="1800" b="1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№2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лист</a:t>
            </a:r>
            <a:r>
              <a:rPr sz="18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42311" y="1196327"/>
            <a:ext cx="1710055" cy="4267835"/>
            <a:chOff x="3642311" y="1196327"/>
            <a:chExt cx="1710055" cy="426783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2311" y="1196327"/>
              <a:ext cx="1710024" cy="42672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59123" y="1203960"/>
              <a:ext cx="1626235" cy="4192904"/>
            </a:xfrm>
            <a:custGeom>
              <a:avLst/>
              <a:gdLst/>
              <a:ahLst/>
              <a:cxnLst/>
              <a:rect l="l" t="t" r="r" b="b"/>
              <a:pathLst>
                <a:path w="1626235" h="4192904">
                  <a:moveTo>
                    <a:pt x="1626107" y="0"/>
                  </a:moveTo>
                  <a:lnTo>
                    <a:pt x="0" y="0"/>
                  </a:lnTo>
                  <a:lnTo>
                    <a:pt x="0" y="4192524"/>
                  </a:lnTo>
                  <a:lnTo>
                    <a:pt x="1626107" y="4192524"/>
                  </a:lnTo>
                  <a:lnTo>
                    <a:pt x="16261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659123" y="1203960"/>
            <a:ext cx="1626235" cy="4192904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459740" marR="137160" indent="-386080">
              <a:lnSpc>
                <a:spcPct val="100000"/>
              </a:lnSpc>
              <a:spcBef>
                <a:spcPts val="1285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Письменная часть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710940" y="1933955"/>
            <a:ext cx="1522730" cy="3195955"/>
            <a:chOff x="3710940" y="1933955"/>
            <a:chExt cx="1522730" cy="3195955"/>
          </a:xfrm>
        </p:grpSpPr>
        <p:sp>
          <p:nvSpPr>
            <p:cNvPr id="16" name="object 16"/>
            <p:cNvSpPr/>
            <p:nvPr/>
          </p:nvSpPr>
          <p:spPr>
            <a:xfrm>
              <a:off x="3729990" y="1953005"/>
              <a:ext cx="1484630" cy="12065"/>
            </a:xfrm>
            <a:custGeom>
              <a:avLst/>
              <a:gdLst/>
              <a:ahLst/>
              <a:cxnLst/>
              <a:rect l="l" t="t" r="r" b="b"/>
              <a:pathLst>
                <a:path w="1484629" h="12064">
                  <a:moveTo>
                    <a:pt x="0" y="11938"/>
                  </a:moveTo>
                  <a:lnTo>
                    <a:pt x="1484249" y="0"/>
                  </a:lnTo>
                </a:path>
              </a:pathLst>
            </a:custGeom>
            <a:ln w="38100">
              <a:solidFill>
                <a:srgbClr val="29D3B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55033" y="2196058"/>
              <a:ext cx="364490" cy="2934335"/>
            </a:xfrm>
            <a:custGeom>
              <a:avLst/>
              <a:gdLst/>
              <a:ahLst/>
              <a:cxnLst/>
              <a:rect l="l" t="t" r="r" b="b"/>
              <a:pathLst>
                <a:path w="364489" h="2934335">
                  <a:moveTo>
                    <a:pt x="364172" y="2671800"/>
                  </a:moveTo>
                  <a:lnTo>
                    <a:pt x="362343" y="2660269"/>
                  </a:lnTo>
                  <a:lnTo>
                    <a:pt x="356844" y="2650134"/>
                  </a:lnTo>
                  <a:lnTo>
                    <a:pt x="348627" y="2643352"/>
                  </a:lnTo>
                  <a:lnTo>
                    <a:pt x="339229" y="2641092"/>
                  </a:lnTo>
                  <a:lnTo>
                    <a:pt x="329819" y="2643352"/>
                  </a:lnTo>
                  <a:lnTo>
                    <a:pt x="321538" y="2650134"/>
                  </a:lnTo>
                  <a:lnTo>
                    <a:pt x="150850" y="2859684"/>
                  </a:lnTo>
                  <a:lnTo>
                    <a:pt x="42646" y="2726715"/>
                  </a:lnTo>
                  <a:lnTo>
                    <a:pt x="1828" y="2736913"/>
                  </a:lnTo>
                  <a:lnTo>
                    <a:pt x="0" y="2748483"/>
                  </a:lnTo>
                  <a:lnTo>
                    <a:pt x="1828" y="2760027"/>
                  </a:lnTo>
                  <a:lnTo>
                    <a:pt x="7340" y="2770149"/>
                  </a:lnTo>
                  <a:lnTo>
                    <a:pt x="133197" y="2924708"/>
                  </a:lnTo>
                  <a:lnTo>
                    <a:pt x="141452" y="2931503"/>
                  </a:lnTo>
                  <a:lnTo>
                    <a:pt x="150850" y="2933763"/>
                  </a:lnTo>
                  <a:lnTo>
                    <a:pt x="160235" y="2931503"/>
                  </a:lnTo>
                  <a:lnTo>
                    <a:pt x="168503" y="2924708"/>
                  </a:lnTo>
                  <a:lnTo>
                    <a:pt x="356844" y="2693441"/>
                  </a:lnTo>
                  <a:lnTo>
                    <a:pt x="362343" y="2683319"/>
                  </a:lnTo>
                  <a:lnTo>
                    <a:pt x="364172" y="2671800"/>
                  </a:lnTo>
                  <a:close/>
                </a:path>
                <a:path w="364489" h="2934335">
                  <a:moveTo>
                    <a:pt x="364172" y="2118576"/>
                  </a:moveTo>
                  <a:lnTo>
                    <a:pt x="362343" y="2107057"/>
                  </a:lnTo>
                  <a:lnTo>
                    <a:pt x="356844" y="2096922"/>
                  </a:lnTo>
                  <a:lnTo>
                    <a:pt x="348627" y="2090140"/>
                  </a:lnTo>
                  <a:lnTo>
                    <a:pt x="339229" y="2087880"/>
                  </a:lnTo>
                  <a:lnTo>
                    <a:pt x="329819" y="2090140"/>
                  </a:lnTo>
                  <a:lnTo>
                    <a:pt x="321538" y="2096922"/>
                  </a:lnTo>
                  <a:lnTo>
                    <a:pt x="150850" y="2306472"/>
                  </a:lnTo>
                  <a:lnTo>
                    <a:pt x="42646" y="2173503"/>
                  </a:lnTo>
                  <a:lnTo>
                    <a:pt x="1828" y="2183701"/>
                  </a:lnTo>
                  <a:lnTo>
                    <a:pt x="0" y="2195271"/>
                  </a:lnTo>
                  <a:lnTo>
                    <a:pt x="1828" y="2206815"/>
                  </a:lnTo>
                  <a:lnTo>
                    <a:pt x="7340" y="2216937"/>
                  </a:lnTo>
                  <a:lnTo>
                    <a:pt x="133197" y="2371496"/>
                  </a:lnTo>
                  <a:lnTo>
                    <a:pt x="141452" y="2378291"/>
                  </a:lnTo>
                  <a:lnTo>
                    <a:pt x="150850" y="2380551"/>
                  </a:lnTo>
                  <a:lnTo>
                    <a:pt x="160235" y="2378291"/>
                  </a:lnTo>
                  <a:lnTo>
                    <a:pt x="168503" y="2371496"/>
                  </a:lnTo>
                  <a:lnTo>
                    <a:pt x="356844" y="2140229"/>
                  </a:lnTo>
                  <a:lnTo>
                    <a:pt x="362343" y="2130107"/>
                  </a:lnTo>
                  <a:lnTo>
                    <a:pt x="364172" y="2118576"/>
                  </a:lnTo>
                  <a:close/>
                </a:path>
                <a:path w="364489" h="2934335">
                  <a:moveTo>
                    <a:pt x="364172" y="1576044"/>
                  </a:moveTo>
                  <a:lnTo>
                    <a:pt x="362343" y="1564513"/>
                  </a:lnTo>
                  <a:lnTo>
                    <a:pt x="356844" y="1554378"/>
                  </a:lnTo>
                  <a:lnTo>
                    <a:pt x="348627" y="1547596"/>
                  </a:lnTo>
                  <a:lnTo>
                    <a:pt x="339229" y="1545336"/>
                  </a:lnTo>
                  <a:lnTo>
                    <a:pt x="329819" y="1547596"/>
                  </a:lnTo>
                  <a:lnTo>
                    <a:pt x="321538" y="1554378"/>
                  </a:lnTo>
                  <a:lnTo>
                    <a:pt x="150850" y="1763928"/>
                  </a:lnTo>
                  <a:lnTo>
                    <a:pt x="42646" y="1630959"/>
                  </a:lnTo>
                  <a:lnTo>
                    <a:pt x="1828" y="1641157"/>
                  </a:lnTo>
                  <a:lnTo>
                    <a:pt x="0" y="1652727"/>
                  </a:lnTo>
                  <a:lnTo>
                    <a:pt x="1828" y="1664271"/>
                  </a:lnTo>
                  <a:lnTo>
                    <a:pt x="7340" y="1674393"/>
                  </a:lnTo>
                  <a:lnTo>
                    <a:pt x="133197" y="1828952"/>
                  </a:lnTo>
                  <a:lnTo>
                    <a:pt x="141452" y="1835746"/>
                  </a:lnTo>
                  <a:lnTo>
                    <a:pt x="150850" y="1838007"/>
                  </a:lnTo>
                  <a:lnTo>
                    <a:pt x="160235" y="1835746"/>
                  </a:lnTo>
                  <a:lnTo>
                    <a:pt x="168503" y="1828952"/>
                  </a:lnTo>
                  <a:lnTo>
                    <a:pt x="356844" y="1597685"/>
                  </a:lnTo>
                  <a:lnTo>
                    <a:pt x="362343" y="1587563"/>
                  </a:lnTo>
                  <a:lnTo>
                    <a:pt x="364172" y="1576044"/>
                  </a:lnTo>
                  <a:close/>
                </a:path>
                <a:path w="364489" h="2934335">
                  <a:moveTo>
                    <a:pt x="364172" y="1086827"/>
                  </a:moveTo>
                  <a:lnTo>
                    <a:pt x="362343" y="1075309"/>
                  </a:lnTo>
                  <a:lnTo>
                    <a:pt x="356844" y="1065174"/>
                  </a:lnTo>
                  <a:lnTo>
                    <a:pt x="348627" y="1058392"/>
                  </a:lnTo>
                  <a:lnTo>
                    <a:pt x="339229" y="1056132"/>
                  </a:lnTo>
                  <a:lnTo>
                    <a:pt x="329819" y="1058392"/>
                  </a:lnTo>
                  <a:lnTo>
                    <a:pt x="321538" y="1065174"/>
                  </a:lnTo>
                  <a:lnTo>
                    <a:pt x="150850" y="1274724"/>
                  </a:lnTo>
                  <a:lnTo>
                    <a:pt x="42646" y="1141755"/>
                  </a:lnTo>
                  <a:lnTo>
                    <a:pt x="1828" y="1151953"/>
                  </a:lnTo>
                  <a:lnTo>
                    <a:pt x="0" y="1163523"/>
                  </a:lnTo>
                  <a:lnTo>
                    <a:pt x="1828" y="1175067"/>
                  </a:lnTo>
                  <a:lnTo>
                    <a:pt x="7340" y="1185189"/>
                  </a:lnTo>
                  <a:lnTo>
                    <a:pt x="133197" y="1339761"/>
                  </a:lnTo>
                  <a:lnTo>
                    <a:pt x="141452" y="1346542"/>
                  </a:lnTo>
                  <a:lnTo>
                    <a:pt x="150850" y="1348803"/>
                  </a:lnTo>
                  <a:lnTo>
                    <a:pt x="160235" y="1346542"/>
                  </a:lnTo>
                  <a:lnTo>
                    <a:pt x="168503" y="1339761"/>
                  </a:lnTo>
                  <a:lnTo>
                    <a:pt x="356844" y="1108481"/>
                  </a:lnTo>
                  <a:lnTo>
                    <a:pt x="362343" y="1098359"/>
                  </a:lnTo>
                  <a:lnTo>
                    <a:pt x="364172" y="1086827"/>
                  </a:lnTo>
                  <a:close/>
                </a:path>
                <a:path w="364489" h="2934335">
                  <a:moveTo>
                    <a:pt x="364172" y="573239"/>
                  </a:moveTo>
                  <a:lnTo>
                    <a:pt x="362343" y="561721"/>
                  </a:lnTo>
                  <a:lnTo>
                    <a:pt x="356844" y="551586"/>
                  </a:lnTo>
                  <a:lnTo>
                    <a:pt x="348627" y="544804"/>
                  </a:lnTo>
                  <a:lnTo>
                    <a:pt x="339229" y="542544"/>
                  </a:lnTo>
                  <a:lnTo>
                    <a:pt x="329819" y="544804"/>
                  </a:lnTo>
                  <a:lnTo>
                    <a:pt x="321538" y="551586"/>
                  </a:lnTo>
                  <a:lnTo>
                    <a:pt x="150850" y="761136"/>
                  </a:lnTo>
                  <a:lnTo>
                    <a:pt x="42646" y="628167"/>
                  </a:lnTo>
                  <a:lnTo>
                    <a:pt x="1828" y="638365"/>
                  </a:lnTo>
                  <a:lnTo>
                    <a:pt x="0" y="649935"/>
                  </a:lnTo>
                  <a:lnTo>
                    <a:pt x="1828" y="661479"/>
                  </a:lnTo>
                  <a:lnTo>
                    <a:pt x="7340" y="671601"/>
                  </a:lnTo>
                  <a:lnTo>
                    <a:pt x="133197" y="826160"/>
                  </a:lnTo>
                  <a:lnTo>
                    <a:pt x="141452" y="832954"/>
                  </a:lnTo>
                  <a:lnTo>
                    <a:pt x="150850" y="835215"/>
                  </a:lnTo>
                  <a:lnTo>
                    <a:pt x="160235" y="832954"/>
                  </a:lnTo>
                  <a:lnTo>
                    <a:pt x="168503" y="826160"/>
                  </a:lnTo>
                  <a:lnTo>
                    <a:pt x="356844" y="594893"/>
                  </a:lnTo>
                  <a:lnTo>
                    <a:pt x="362343" y="584771"/>
                  </a:lnTo>
                  <a:lnTo>
                    <a:pt x="364172" y="573239"/>
                  </a:lnTo>
                  <a:close/>
                </a:path>
                <a:path w="364489" h="2934335">
                  <a:moveTo>
                    <a:pt x="364172" y="30708"/>
                  </a:moveTo>
                  <a:lnTo>
                    <a:pt x="362343" y="19177"/>
                  </a:lnTo>
                  <a:lnTo>
                    <a:pt x="356844" y="9042"/>
                  </a:lnTo>
                  <a:lnTo>
                    <a:pt x="348627" y="2260"/>
                  </a:lnTo>
                  <a:lnTo>
                    <a:pt x="339229" y="0"/>
                  </a:lnTo>
                  <a:lnTo>
                    <a:pt x="329819" y="2260"/>
                  </a:lnTo>
                  <a:lnTo>
                    <a:pt x="321538" y="9042"/>
                  </a:lnTo>
                  <a:lnTo>
                    <a:pt x="150850" y="218592"/>
                  </a:lnTo>
                  <a:lnTo>
                    <a:pt x="42646" y="85623"/>
                  </a:lnTo>
                  <a:lnTo>
                    <a:pt x="1828" y="95821"/>
                  </a:lnTo>
                  <a:lnTo>
                    <a:pt x="0" y="107391"/>
                  </a:lnTo>
                  <a:lnTo>
                    <a:pt x="1828" y="118935"/>
                  </a:lnTo>
                  <a:lnTo>
                    <a:pt x="7340" y="129057"/>
                  </a:lnTo>
                  <a:lnTo>
                    <a:pt x="133197" y="283616"/>
                  </a:lnTo>
                  <a:lnTo>
                    <a:pt x="141452" y="290410"/>
                  </a:lnTo>
                  <a:lnTo>
                    <a:pt x="150850" y="292671"/>
                  </a:lnTo>
                  <a:lnTo>
                    <a:pt x="160235" y="290410"/>
                  </a:lnTo>
                  <a:lnTo>
                    <a:pt x="168503" y="283616"/>
                  </a:lnTo>
                  <a:lnTo>
                    <a:pt x="356844" y="52349"/>
                  </a:lnTo>
                  <a:lnTo>
                    <a:pt x="362343" y="42227"/>
                  </a:lnTo>
                  <a:lnTo>
                    <a:pt x="364172" y="30708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637276" y="1185672"/>
            <a:ext cx="1687195" cy="7562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65735" rIns="0" bIns="0" rtlCol="0">
            <a:spAutoFit/>
          </a:bodyPr>
          <a:lstStyle/>
          <a:p>
            <a:pPr marL="440055">
              <a:lnSpc>
                <a:spcPct val="100000"/>
              </a:lnSpc>
              <a:spcBef>
                <a:spcPts val="1305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Устная</a:t>
            </a:r>
            <a:endParaRPr sz="1800">
              <a:latin typeface="Arial"/>
              <a:cs typeface="Arial"/>
            </a:endParaRPr>
          </a:p>
          <a:p>
            <a:pPr marL="504190">
              <a:lnSpc>
                <a:spcPct val="100000"/>
              </a:lnSpc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часть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638038" y="1194625"/>
            <a:ext cx="6211570" cy="5071110"/>
            <a:chOff x="5638038" y="1194625"/>
            <a:chExt cx="6211570" cy="5071110"/>
          </a:xfrm>
        </p:grpSpPr>
        <p:sp>
          <p:nvSpPr>
            <p:cNvPr id="20" name="object 20"/>
            <p:cNvSpPr/>
            <p:nvPr/>
          </p:nvSpPr>
          <p:spPr>
            <a:xfrm>
              <a:off x="5638038" y="1941576"/>
              <a:ext cx="1687195" cy="38100"/>
            </a:xfrm>
            <a:custGeom>
              <a:avLst/>
              <a:gdLst/>
              <a:ahLst/>
              <a:cxnLst/>
              <a:rect l="l" t="t" r="r" b="b"/>
              <a:pathLst>
                <a:path w="1687195" h="38100">
                  <a:moveTo>
                    <a:pt x="0" y="38100"/>
                  </a:moveTo>
                  <a:lnTo>
                    <a:pt x="1687067" y="38100"/>
                  </a:lnTo>
                  <a:lnTo>
                    <a:pt x="1687067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B8BC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309322" y="2740189"/>
              <a:ext cx="297815" cy="805180"/>
            </a:xfrm>
            <a:custGeom>
              <a:avLst/>
              <a:gdLst/>
              <a:ahLst/>
              <a:cxnLst/>
              <a:rect l="l" t="t" r="r" b="b"/>
              <a:pathLst>
                <a:path w="297815" h="805179">
                  <a:moveTo>
                    <a:pt x="297243" y="534949"/>
                  </a:moveTo>
                  <a:lnTo>
                    <a:pt x="295643" y="526884"/>
                  </a:lnTo>
                  <a:lnTo>
                    <a:pt x="290868" y="519772"/>
                  </a:lnTo>
                  <a:lnTo>
                    <a:pt x="283578" y="515137"/>
                  </a:lnTo>
                  <a:lnTo>
                    <a:pt x="275323" y="513588"/>
                  </a:lnTo>
                  <a:lnTo>
                    <a:pt x="267093" y="515137"/>
                  </a:lnTo>
                  <a:lnTo>
                    <a:pt x="259880" y="519772"/>
                  </a:lnTo>
                  <a:lnTo>
                    <a:pt x="148628" y="628738"/>
                  </a:lnTo>
                  <a:lnTo>
                    <a:pt x="37376" y="519772"/>
                  </a:lnTo>
                  <a:lnTo>
                    <a:pt x="30149" y="515137"/>
                  </a:lnTo>
                  <a:lnTo>
                    <a:pt x="21920" y="513588"/>
                  </a:lnTo>
                  <a:lnTo>
                    <a:pt x="13665" y="515137"/>
                  </a:lnTo>
                  <a:lnTo>
                    <a:pt x="6388" y="519772"/>
                  </a:lnTo>
                  <a:lnTo>
                    <a:pt x="1600" y="526884"/>
                  </a:lnTo>
                  <a:lnTo>
                    <a:pt x="0" y="534962"/>
                  </a:lnTo>
                  <a:lnTo>
                    <a:pt x="1600" y="543026"/>
                  </a:lnTo>
                  <a:lnTo>
                    <a:pt x="6388" y="550125"/>
                  </a:lnTo>
                  <a:lnTo>
                    <a:pt x="117640" y="659091"/>
                  </a:lnTo>
                  <a:lnTo>
                    <a:pt x="6388" y="768057"/>
                  </a:lnTo>
                  <a:lnTo>
                    <a:pt x="1600" y="775169"/>
                  </a:lnTo>
                  <a:lnTo>
                    <a:pt x="0" y="783234"/>
                  </a:lnTo>
                  <a:lnTo>
                    <a:pt x="1600" y="791311"/>
                  </a:lnTo>
                  <a:lnTo>
                    <a:pt x="6388" y="798410"/>
                  </a:lnTo>
                  <a:lnTo>
                    <a:pt x="13665" y="803059"/>
                  </a:lnTo>
                  <a:lnTo>
                    <a:pt x="21920" y="804608"/>
                  </a:lnTo>
                  <a:lnTo>
                    <a:pt x="30149" y="803059"/>
                  </a:lnTo>
                  <a:lnTo>
                    <a:pt x="37376" y="798410"/>
                  </a:lnTo>
                  <a:lnTo>
                    <a:pt x="148628" y="689444"/>
                  </a:lnTo>
                  <a:lnTo>
                    <a:pt x="259880" y="798410"/>
                  </a:lnTo>
                  <a:lnTo>
                    <a:pt x="267093" y="803059"/>
                  </a:lnTo>
                  <a:lnTo>
                    <a:pt x="275323" y="804608"/>
                  </a:lnTo>
                  <a:lnTo>
                    <a:pt x="283578" y="803059"/>
                  </a:lnTo>
                  <a:lnTo>
                    <a:pt x="290868" y="798410"/>
                  </a:lnTo>
                  <a:lnTo>
                    <a:pt x="295643" y="791311"/>
                  </a:lnTo>
                  <a:lnTo>
                    <a:pt x="297243" y="783234"/>
                  </a:lnTo>
                  <a:lnTo>
                    <a:pt x="295643" y="775169"/>
                  </a:lnTo>
                  <a:lnTo>
                    <a:pt x="290868" y="768057"/>
                  </a:lnTo>
                  <a:lnTo>
                    <a:pt x="179616" y="659091"/>
                  </a:lnTo>
                  <a:lnTo>
                    <a:pt x="290868" y="550125"/>
                  </a:lnTo>
                  <a:lnTo>
                    <a:pt x="295643" y="543026"/>
                  </a:lnTo>
                  <a:lnTo>
                    <a:pt x="297243" y="534949"/>
                  </a:lnTo>
                  <a:close/>
                </a:path>
                <a:path w="297815" h="805179">
                  <a:moveTo>
                    <a:pt x="297243" y="21361"/>
                  </a:moveTo>
                  <a:lnTo>
                    <a:pt x="295643" y="13296"/>
                  </a:lnTo>
                  <a:lnTo>
                    <a:pt x="290868" y="6184"/>
                  </a:lnTo>
                  <a:lnTo>
                    <a:pt x="283578" y="1549"/>
                  </a:lnTo>
                  <a:lnTo>
                    <a:pt x="275323" y="0"/>
                  </a:lnTo>
                  <a:lnTo>
                    <a:pt x="267093" y="1549"/>
                  </a:lnTo>
                  <a:lnTo>
                    <a:pt x="259880" y="6184"/>
                  </a:lnTo>
                  <a:lnTo>
                    <a:pt x="148628" y="115150"/>
                  </a:lnTo>
                  <a:lnTo>
                    <a:pt x="37376" y="6184"/>
                  </a:lnTo>
                  <a:lnTo>
                    <a:pt x="30149" y="1549"/>
                  </a:lnTo>
                  <a:lnTo>
                    <a:pt x="21920" y="0"/>
                  </a:lnTo>
                  <a:lnTo>
                    <a:pt x="13665" y="1549"/>
                  </a:lnTo>
                  <a:lnTo>
                    <a:pt x="6388" y="6184"/>
                  </a:lnTo>
                  <a:lnTo>
                    <a:pt x="1600" y="13296"/>
                  </a:lnTo>
                  <a:lnTo>
                    <a:pt x="0" y="21374"/>
                  </a:lnTo>
                  <a:lnTo>
                    <a:pt x="1600" y="29438"/>
                  </a:lnTo>
                  <a:lnTo>
                    <a:pt x="6388" y="36537"/>
                  </a:lnTo>
                  <a:lnTo>
                    <a:pt x="117640" y="145503"/>
                  </a:lnTo>
                  <a:lnTo>
                    <a:pt x="6388" y="254469"/>
                  </a:lnTo>
                  <a:lnTo>
                    <a:pt x="1600" y="261581"/>
                  </a:lnTo>
                  <a:lnTo>
                    <a:pt x="0" y="269646"/>
                  </a:lnTo>
                  <a:lnTo>
                    <a:pt x="1600" y="277723"/>
                  </a:lnTo>
                  <a:lnTo>
                    <a:pt x="6388" y="284822"/>
                  </a:lnTo>
                  <a:lnTo>
                    <a:pt x="13665" y="289471"/>
                  </a:lnTo>
                  <a:lnTo>
                    <a:pt x="21920" y="291020"/>
                  </a:lnTo>
                  <a:lnTo>
                    <a:pt x="30149" y="289471"/>
                  </a:lnTo>
                  <a:lnTo>
                    <a:pt x="37376" y="284822"/>
                  </a:lnTo>
                  <a:lnTo>
                    <a:pt x="148628" y="175856"/>
                  </a:lnTo>
                  <a:lnTo>
                    <a:pt x="259880" y="284822"/>
                  </a:lnTo>
                  <a:lnTo>
                    <a:pt x="267093" y="289471"/>
                  </a:lnTo>
                  <a:lnTo>
                    <a:pt x="275323" y="291020"/>
                  </a:lnTo>
                  <a:lnTo>
                    <a:pt x="283578" y="289471"/>
                  </a:lnTo>
                  <a:lnTo>
                    <a:pt x="290868" y="284822"/>
                  </a:lnTo>
                  <a:lnTo>
                    <a:pt x="295643" y="277723"/>
                  </a:lnTo>
                  <a:lnTo>
                    <a:pt x="297243" y="269646"/>
                  </a:lnTo>
                  <a:lnTo>
                    <a:pt x="295643" y="261581"/>
                  </a:lnTo>
                  <a:lnTo>
                    <a:pt x="290868" y="254469"/>
                  </a:lnTo>
                  <a:lnTo>
                    <a:pt x="179616" y="145503"/>
                  </a:lnTo>
                  <a:lnTo>
                    <a:pt x="290868" y="36537"/>
                  </a:lnTo>
                  <a:lnTo>
                    <a:pt x="295643" y="29438"/>
                  </a:lnTo>
                  <a:lnTo>
                    <a:pt x="297243" y="213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75863" y="2196052"/>
              <a:ext cx="364490" cy="292735"/>
            </a:xfrm>
            <a:custGeom>
              <a:avLst/>
              <a:gdLst/>
              <a:ahLst/>
              <a:cxnLst/>
              <a:rect l="l" t="t" r="r" b="b"/>
              <a:pathLst>
                <a:path w="364490" h="292735">
                  <a:moveTo>
                    <a:pt x="339232" y="0"/>
                  </a:moveTo>
                  <a:lnTo>
                    <a:pt x="329817" y="2262"/>
                  </a:lnTo>
                  <a:lnTo>
                    <a:pt x="321532" y="9048"/>
                  </a:lnTo>
                  <a:lnTo>
                    <a:pt x="150844" y="218598"/>
                  </a:lnTo>
                  <a:lnTo>
                    <a:pt x="42640" y="85629"/>
                  </a:lnTo>
                  <a:lnTo>
                    <a:pt x="1833" y="95827"/>
                  </a:lnTo>
                  <a:lnTo>
                    <a:pt x="0" y="107394"/>
                  </a:lnTo>
                  <a:lnTo>
                    <a:pt x="1833" y="118937"/>
                  </a:lnTo>
                  <a:lnTo>
                    <a:pt x="7334" y="129063"/>
                  </a:lnTo>
                  <a:lnTo>
                    <a:pt x="133191" y="283622"/>
                  </a:lnTo>
                  <a:lnTo>
                    <a:pt x="141458" y="290409"/>
                  </a:lnTo>
                  <a:lnTo>
                    <a:pt x="150844" y="292671"/>
                  </a:lnTo>
                  <a:lnTo>
                    <a:pt x="160230" y="290409"/>
                  </a:lnTo>
                  <a:lnTo>
                    <a:pt x="168497" y="283622"/>
                  </a:lnTo>
                  <a:lnTo>
                    <a:pt x="356838" y="52355"/>
                  </a:lnTo>
                  <a:lnTo>
                    <a:pt x="362338" y="42231"/>
                  </a:lnTo>
                  <a:lnTo>
                    <a:pt x="364172" y="30702"/>
                  </a:lnTo>
                  <a:lnTo>
                    <a:pt x="362338" y="19173"/>
                  </a:lnTo>
                  <a:lnTo>
                    <a:pt x="356838" y="9048"/>
                  </a:lnTo>
                  <a:lnTo>
                    <a:pt x="348624" y="2262"/>
                  </a:lnTo>
                  <a:lnTo>
                    <a:pt x="339232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1548" y="1203960"/>
              <a:ext cx="3878407" cy="505206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868411" y="1199388"/>
              <a:ext cx="3976370" cy="5061585"/>
            </a:xfrm>
            <a:custGeom>
              <a:avLst/>
              <a:gdLst/>
              <a:ahLst/>
              <a:cxnLst/>
              <a:rect l="l" t="t" r="r" b="b"/>
              <a:pathLst>
                <a:path w="3976370" h="5061585">
                  <a:moveTo>
                    <a:pt x="0" y="5061204"/>
                  </a:moveTo>
                  <a:lnTo>
                    <a:pt x="3976115" y="5061204"/>
                  </a:lnTo>
                  <a:lnTo>
                    <a:pt x="3976115" y="0"/>
                  </a:lnTo>
                  <a:lnTo>
                    <a:pt x="0" y="0"/>
                  </a:lnTo>
                  <a:lnTo>
                    <a:pt x="0" y="50612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09322" y="3741458"/>
              <a:ext cx="297815" cy="1386840"/>
            </a:xfrm>
            <a:custGeom>
              <a:avLst/>
              <a:gdLst/>
              <a:ahLst/>
              <a:cxnLst/>
              <a:rect l="l" t="t" r="r" b="b"/>
              <a:pathLst>
                <a:path w="297815" h="1386839">
                  <a:moveTo>
                    <a:pt x="297243" y="1117117"/>
                  </a:moveTo>
                  <a:lnTo>
                    <a:pt x="295643" y="1109052"/>
                  </a:lnTo>
                  <a:lnTo>
                    <a:pt x="290868" y="1101940"/>
                  </a:lnTo>
                  <a:lnTo>
                    <a:pt x="283578" y="1097305"/>
                  </a:lnTo>
                  <a:lnTo>
                    <a:pt x="275323" y="1095756"/>
                  </a:lnTo>
                  <a:lnTo>
                    <a:pt x="267093" y="1097305"/>
                  </a:lnTo>
                  <a:lnTo>
                    <a:pt x="259880" y="1101940"/>
                  </a:lnTo>
                  <a:lnTo>
                    <a:pt x="148628" y="1210906"/>
                  </a:lnTo>
                  <a:lnTo>
                    <a:pt x="37376" y="1101940"/>
                  </a:lnTo>
                  <a:lnTo>
                    <a:pt x="30149" y="1097305"/>
                  </a:lnTo>
                  <a:lnTo>
                    <a:pt x="21920" y="1095756"/>
                  </a:lnTo>
                  <a:lnTo>
                    <a:pt x="13665" y="1097305"/>
                  </a:lnTo>
                  <a:lnTo>
                    <a:pt x="6388" y="1101940"/>
                  </a:lnTo>
                  <a:lnTo>
                    <a:pt x="1600" y="1109052"/>
                  </a:lnTo>
                  <a:lnTo>
                    <a:pt x="0" y="1117117"/>
                  </a:lnTo>
                  <a:lnTo>
                    <a:pt x="1600" y="1125194"/>
                  </a:lnTo>
                  <a:lnTo>
                    <a:pt x="6388" y="1132293"/>
                  </a:lnTo>
                  <a:lnTo>
                    <a:pt x="117640" y="1241259"/>
                  </a:lnTo>
                  <a:lnTo>
                    <a:pt x="6388" y="1350225"/>
                  </a:lnTo>
                  <a:lnTo>
                    <a:pt x="1600" y="1357337"/>
                  </a:lnTo>
                  <a:lnTo>
                    <a:pt x="0" y="1365402"/>
                  </a:lnTo>
                  <a:lnTo>
                    <a:pt x="1600" y="1373479"/>
                  </a:lnTo>
                  <a:lnTo>
                    <a:pt x="6388" y="1380578"/>
                  </a:lnTo>
                  <a:lnTo>
                    <a:pt x="13665" y="1385227"/>
                  </a:lnTo>
                  <a:lnTo>
                    <a:pt x="21920" y="1386776"/>
                  </a:lnTo>
                  <a:lnTo>
                    <a:pt x="30149" y="1385227"/>
                  </a:lnTo>
                  <a:lnTo>
                    <a:pt x="37376" y="1380578"/>
                  </a:lnTo>
                  <a:lnTo>
                    <a:pt x="148628" y="1271612"/>
                  </a:lnTo>
                  <a:lnTo>
                    <a:pt x="259880" y="1380578"/>
                  </a:lnTo>
                  <a:lnTo>
                    <a:pt x="267093" y="1385227"/>
                  </a:lnTo>
                  <a:lnTo>
                    <a:pt x="275323" y="1386776"/>
                  </a:lnTo>
                  <a:lnTo>
                    <a:pt x="283578" y="1385227"/>
                  </a:lnTo>
                  <a:lnTo>
                    <a:pt x="290868" y="1380578"/>
                  </a:lnTo>
                  <a:lnTo>
                    <a:pt x="295643" y="1373479"/>
                  </a:lnTo>
                  <a:lnTo>
                    <a:pt x="297243" y="1365402"/>
                  </a:lnTo>
                  <a:lnTo>
                    <a:pt x="295643" y="1357337"/>
                  </a:lnTo>
                  <a:lnTo>
                    <a:pt x="290868" y="1350225"/>
                  </a:lnTo>
                  <a:lnTo>
                    <a:pt x="179616" y="1241259"/>
                  </a:lnTo>
                  <a:lnTo>
                    <a:pt x="290868" y="1132293"/>
                  </a:lnTo>
                  <a:lnTo>
                    <a:pt x="295643" y="1125194"/>
                  </a:lnTo>
                  <a:lnTo>
                    <a:pt x="297243" y="1117117"/>
                  </a:lnTo>
                  <a:close/>
                </a:path>
                <a:path w="297815" h="1386839">
                  <a:moveTo>
                    <a:pt x="297243" y="21361"/>
                  </a:moveTo>
                  <a:lnTo>
                    <a:pt x="295643" y="13296"/>
                  </a:lnTo>
                  <a:lnTo>
                    <a:pt x="290868" y="6184"/>
                  </a:lnTo>
                  <a:lnTo>
                    <a:pt x="283578" y="1549"/>
                  </a:lnTo>
                  <a:lnTo>
                    <a:pt x="275323" y="0"/>
                  </a:lnTo>
                  <a:lnTo>
                    <a:pt x="267093" y="1549"/>
                  </a:lnTo>
                  <a:lnTo>
                    <a:pt x="259880" y="6184"/>
                  </a:lnTo>
                  <a:lnTo>
                    <a:pt x="148628" y="115150"/>
                  </a:lnTo>
                  <a:lnTo>
                    <a:pt x="37376" y="6184"/>
                  </a:lnTo>
                  <a:lnTo>
                    <a:pt x="30149" y="1549"/>
                  </a:lnTo>
                  <a:lnTo>
                    <a:pt x="21920" y="0"/>
                  </a:lnTo>
                  <a:lnTo>
                    <a:pt x="13665" y="1549"/>
                  </a:lnTo>
                  <a:lnTo>
                    <a:pt x="6388" y="6184"/>
                  </a:lnTo>
                  <a:lnTo>
                    <a:pt x="1600" y="13296"/>
                  </a:lnTo>
                  <a:lnTo>
                    <a:pt x="0" y="21361"/>
                  </a:lnTo>
                  <a:lnTo>
                    <a:pt x="1600" y="29438"/>
                  </a:lnTo>
                  <a:lnTo>
                    <a:pt x="6388" y="36537"/>
                  </a:lnTo>
                  <a:lnTo>
                    <a:pt x="117640" y="145503"/>
                  </a:lnTo>
                  <a:lnTo>
                    <a:pt x="6388" y="254469"/>
                  </a:lnTo>
                  <a:lnTo>
                    <a:pt x="1600" y="261581"/>
                  </a:lnTo>
                  <a:lnTo>
                    <a:pt x="0" y="269646"/>
                  </a:lnTo>
                  <a:lnTo>
                    <a:pt x="1600" y="277723"/>
                  </a:lnTo>
                  <a:lnTo>
                    <a:pt x="6388" y="284822"/>
                  </a:lnTo>
                  <a:lnTo>
                    <a:pt x="13665" y="289471"/>
                  </a:lnTo>
                  <a:lnTo>
                    <a:pt x="21920" y="291020"/>
                  </a:lnTo>
                  <a:lnTo>
                    <a:pt x="30149" y="289471"/>
                  </a:lnTo>
                  <a:lnTo>
                    <a:pt x="37376" y="284822"/>
                  </a:lnTo>
                  <a:lnTo>
                    <a:pt x="148628" y="175856"/>
                  </a:lnTo>
                  <a:lnTo>
                    <a:pt x="259880" y="284822"/>
                  </a:lnTo>
                  <a:lnTo>
                    <a:pt x="267093" y="289471"/>
                  </a:lnTo>
                  <a:lnTo>
                    <a:pt x="275323" y="291020"/>
                  </a:lnTo>
                  <a:lnTo>
                    <a:pt x="283578" y="289471"/>
                  </a:lnTo>
                  <a:lnTo>
                    <a:pt x="290868" y="284822"/>
                  </a:lnTo>
                  <a:lnTo>
                    <a:pt x="295643" y="277723"/>
                  </a:lnTo>
                  <a:lnTo>
                    <a:pt x="297243" y="269646"/>
                  </a:lnTo>
                  <a:lnTo>
                    <a:pt x="295643" y="261581"/>
                  </a:lnTo>
                  <a:lnTo>
                    <a:pt x="290868" y="254469"/>
                  </a:lnTo>
                  <a:lnTo>
                    <a:pt x="179616" y="145503"/>
                  </a:lnTo>
                  <a:lnTo>
                    <a:pt x="290868" y="36537"/>
                  </a:lnTo>
                  <a:lnTo>
                    <a:pt x="295643" y="29438"/>
                  </a:lnTo>
                  <a:lnTo>
                    <a:pt x="297243" y="2136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67969" y="4332858"/>
            <a:ext cx="520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1F5F"/>
                </a:solidFill>
                <a:latin typeface="Arial"/>
                <a:cs typeface="Arial"/>
              </a:rPr>
              <a:t>КИМ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7969" y="4861052"/>
            <a:ext cx="2177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Контрольный</a:t>
            </a:r>
            <a:r>
              <a:rPr sz="1800" b="1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Arial"/>
                <a:cs typeface="Arial"/>
              </a:rPr>
              <a:t>лист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458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Состав</a:t>
            </a:r>
            <a:r>
              <a:rPr spc="-12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экзаменационных</a:t>
            </a:r>
            <a:r>
              <a:rPr spc="-13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материалов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640321" y="4141165"/>
            <a:ext cx="1314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385622"/>
                </a:solidFill>
                <a:latin typeface="Arial"/>
                <a:cs typeface="Arial"/>
              </a:rPr>
              <a:t>*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09522" y="5855309"/>
            <a:ext cx="4998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Arial"/>
                <a:cs typeface="Arial"/>
              </a:rPr>
              <a:t>*КИМ</a:t>
            </a:r>
            <a:r>
              <a:rPr sz="1800" b="1" spc="-6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предоставляется</a:t>
            </a:r>
            <a:r>
              <a:rPr sz="18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Arial"/>
                <a:cs typeface="Arial"/>
              </a:rPr>
              <a:t>в</a:t>
            </a:r>
            <a:r>
              <a:rPr sz="1800" b="1" spc="-6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электронном</a:t>
            </a:r>
            <a:r>
              <a:rPr sz="1800" b="1" spc="-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Arial"/>
                <a:cs typeface="Arial"/>
              </a:rPr>
              <a:t>виде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275863" y="1306067"/>
            <a:ext cx="4927600" cy="3270885"/>
            <a:chOff x="6275863" y="1306067"/>
            <a:chExt cx="4927600" cy="3270885"/>
          </a:xfrm>
        </p:grpSpPr>
        <p:sp>
          <p:nvSpPr>
            <p:cNvPr id="32" name="object 32"/>
            <p:cNvSpPr/>
            <p:nvPr/>
          </p:nvSpPr>
          <p:spPr>
            <a:xfrm>
              <a:off x="10764011" y="1312163"/>
              <a:ext cx="433070" cy="74930"/>
            </a:xfrm>
            <a:custGeom>
              <a:avLst/>
              <a:gdLst/>
              <a:ahLst/>
              <a:cxnLst/>
              <a:rect l="l" t="t" r="r" b="b"/>
              <a:pathLst>
                <a:path w="433070" h="74930">
                  <a:moveTo>
                    <a:pt x="432816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432816" y="74675"/>
                  </a:lnTo>
                  <a:lnTo>
                    <a:pt x="4328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764011" y="1312163"/>
              <a:ext cx="433070" cy="74930"/>
            </a:xfrm>
            <a:custGeom>
              <a:avLst/>
              <a:gdLst/>
              <a:ahLst/>
              <a:cxnLst/>
              <a:rect l="l" t="t" r="r" b="b"/>
              <a:pathLst>
                <a:path w="433070" h="74930">
                  <a:moveTo>
                    <a:pt x="0" y="74675"/>
                  </a:moveTo>
                  <a:lnTo>
                    <a:pt x="432816" y="74675"/>
                  </a:lnTo>
                  <a:lnTo>
                    <a:pt x="432816" y="0"/>
                  </a:lnTo>
                  <a:lnTo>
                    <a:pt x="0" y="0"/>
                  </a:lnTo>
                  <a:lnTo>
                    <a:pt x="0" y="7467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275863" y="4283932"/>
              <a:ext cx="364490" cy="292735"/>
            </a:xfrm>
            <a:custGeom>
              <a:avLst/>
              <a:gdLst/>
              <a:ahLst/>
              <a:cxnLst/>
              <a:rect l="l" t="t" r="r" b="b"/>
              <a:pathLst>
                <a:path w="364490" h="292735">
                  <a:moveTo>
                    <a:pt x="339232" y="0"/>
                  </a:moveTo>
                  <a:lnTo>
                    <a:pt x="329817" y="2262"/>
                  </a:lnTo>
                  <a:lnTo>
                    <a:pt x="321532" y="9048"/>
                  </a:lnTo>
                  <a:lnTo>
                    <a:pt x="150844" y="218598"/>
                  </a:lnTo>
                  <a:lnTo>
                    <a:pt x="42640" y="85629"/>
                  </a:lnTo>
                  <a:lnTo>
                    <a:pt x="1833" y="95827"/>
                  </a:lnTo>
                  <a:lnTo>
                    <a:pt x="0" y="107394"/>
                  </a:lnTo>
                  <a:lnTo>
                    <a:pt x="1833" y="118937"/>
                  </a:lnTo>
                  <a:lnTo>
                    <a:pt x="7334" y="129063"/>
                  </a:lnTo>
                  <a:lnTo>
                    <a:pt x="133191" y="283622"/>
                  </a:lnTo>
                  <a:lnTo>
                    <a:pt x="141458" y="290409"/>
                  </a:lnTo>
                  <a:lnTo>
                    <a:pt x="150844" y="292671"/>
                  </a:lnTo>
                  <a:lnTo>
                    <a:pt x="160230" y="290409"/>
                  </a:lnTo>
                  <a:lnTo>
                    <a:pt x="168497" y="283622"/>
                  </a:lnTo>
                  <a:lnTo>
                    <a:pt x="356838" y="52355"/>
                  </a:lnTo>
                  <a:lnTo>
                    <a:pt x="362338" y="42231"/>
                  </a:lnTo>
                  <a:lnTo>
                    <a:pt x="364172" y="30702"/>
                  </a:lnTo>
                  <a:lnTo>
                    <a:pt x="362338" y="19173"/>
                  </a:lnTo>
                  <a:lnTo>
                    <a:pt x="356838" y="9048"/>
                  </a:lnTo>
                  <a:lnTo>
                    <a:pt x="348624" y="2262"/>
                  </a:lnTo>
                  <a:lnTo>
                    <a:pt x="339232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43300" y="912875"/>
            <a:ext cx="8648700" cy="4866640"/>
            <a:chOff x="3543300" y="912875"/>
            <a:chExt cx="8648700" cy="4866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3300" y="912875"/>
              <a:ext cx="8648700" cy="48661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43300" y="912875"/>
              <a:ext cx="8648700" cy="4866640"/>
            </a:xfrm>
            <a:custGeom>
              <a:avLst/>
              <a:gdLst/>
              <a:ahLst/>
              <a:cxnLst/>
              <a:rect l="l" t="t" r="r" b="b"/>
              <a:pathLst>
                <a:path w="8648700" h="4866640">
                  <a:moveTo>
                    <a:pt x="8648700" y="0"/>
                  </a:moveTo>
                  <a:lnTo>
                    <a:pt x="0" y="0"/>
                  </a:lnTo>
                  <a:lnTo>
                    <a:pt x="0" y="4866132"/>
                  </a:lnTo>
                  <a:lnTo>
                    <a:pt x="8648700" y="4866132"/>
                  </a:lnTo>
                  <a:lnTo>
                    <a:pt x="8648700" y="0"/>
                  </a:lnTo>
                  <a:close/>
                </a:path>
              </a:pathLst>
            </a:custGeom>
            <a:solidFill>
              <a:srgbClr val="F0F3F4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2340" y="3085947"/>
            <a:ext cx="2526030" cy="193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5110">
              <a:lnSpc>
                <a:spcPct val="125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084EA1"/>
                </a:solidFill>
                <a:latin typeface="Arial"/>
                <a:cs typeface="Arial"/>
              </a:rPr>
              <a:t>ОСОБЕННОСТИ </a:t>
            </a:r>
            <a:r>
              <a:rPr sz="2000" b="1" dirty="0">
                <a:solidFill>
                  <a:srgbClr val="084EA1"/>
                </a:solidFill>
                <a:latin typeface="Arial"/>
                <a:cs typeface="Arial"/>
              </a:rPr>
              <a:t>ПРОВЕДЕНИЯ</a:t>
            </a:r>
            <a:r>
              <a:rPr sz="2000" b="1" spc="-114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84EA1"/>
                </a:solidFill>
                <a:latin typeface="Arial"/>
                <a:cs typeface="Arial"/>
              </a:rPr>
              <a:t>ЕГЭ </a:t>
            </a:r>
            <a:r>
              <a:rPr sz="2000" b="1" dirty="0">
                <a:solidFill>
                  <a:srgbClr val="084EA1"/>
                </a:solidFill>
                <a:latin typeface="Arial"/>
                <a:cs typeface="Arial"/>
              </a:rPr>
              <a:t>ПО</a:t>
            </a:r>
            <a:r>
              <a:rPr sz="2000" b="1" spc="-2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84EA1"/>
                </a:solidFill>
                <a:latin typeface="Arial"/>
                <a:cs typeface="Arial"/>
              </a:rPr>
              <a:t>ИНФОРМАТИКЕ </a:t>
            </a:r>
            <a:r>
              <a:rPr sz="2000" b="1" dirty="0">
                <a:solidFill>
                  <a:srgbClr val="084EA1"/>
                </a:solidFill>
                <a:latin typeface="Arial"/>
                <a:cs typeface="Arial"/>
              </a:rPr>
              <a:t>В</a:t>
            </a:r>
            <a:r>
              <a:rPr sz="2000" b="1" spc="-15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84EA1"/>
                </a:solidFill>
                <a:latin typeface="Arial"/>
                <a:cs typeface="Arial"/>
              </a:rPr>
              <a:t>КОМПЬЮТЕРНОЙ</a:t>
            </a:r>
            <a:endParaRPr sz="2000">
              <a:latin typeface="Arial"/>
              <a:cs typeface="Arial"/>
            </a:endParaRPr>
          </a:p>
          <a:p>
            <a:pPr marL="335915">
              <a:lnSpc>
                <a:spcPct val="100000"/>
              </a:lnSpc>
              <a:spcBef>
                <a:spcPts val="605"/>
              </a:spcBef>
            </a:pPr>
            <a:r>
              <a:rPr sz="2000" b="1" dirty="0">
                <a:solidFill>
                  <a:srgbClr val="084EA1"/>
                </a:solidFill>
                <a:latin typeface="Arial"/>
                <a:cs typeface="Arial"/>
              </a:rPr>
              <a:t>ФОРМЕ</a:t>
            </a:r>
            <a:r>
              <a:rPr sz="2000" b="1" spc="-50" dirty="0">
                <a:solidFill>
                  <a:srgbClr val="084EA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84EA1"/>
                </a:solidFill>
                <a:latin typeface="Arial"/>
                <a:cs typeface="Arial"/>
              </a:rPr>
              <a:t>(КЕГЭ)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2708" y="1053083"/>
            <a:ext cx="1379219" cy="137922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71856" y="2859023"/>
            <a:ext cx="2819400" cy="76200"/>
          </a:xfrm>
          <a:custGeom>
            <a:avLst/>
            <a:gdLst/>
            <a:ahLst/>
            <a:cxnLst/>
            <a:rect l="l" t="t" r="r" b="b"/>
            <a:pathLst>
              <a:path w="2819400" h="76200">
                <a:moveTo>
                  <a:pt x="38100" y="0"/>
                </a:moveTo>
                <a:lnTo>
                  <a:pt x="23268" y="2988"/>
                </a:lnTo>
                <a:lnTo>
                  <a:pt x="11158" y="11144"/>
                </a:lnTo>
                <a:lnTo>
                  <a:pt x="2993" y="23252"/>
                </a:lnTo>
                <a:lnTo>
                  <a:pt x="0" y="38100"/>
                </a:lnTo>
                <a:lnTo>
                  <a:pt x="2993" y="52947"/>
                </a:lnTo>
                <a:lnTo>
                  <a:pt x="11158" y="65055"/>
                </a:lnTo>
                <a:lnTo>
                  <a:pt x="23268" y="73211"/>
                </a:lnTo>
                <a:lnTo>
                  <a:pt x="38100" y="76200"/>
                </a:lnTo>
                <a:lnTo>
                  <a:pt x="52931" y="73211"/>
                </a:lnTo>
                <a:lnTo>
                  <a:pt x="65041" y="65055"/>
                </a:lnTo>
                <a:lnTo>
                  <a:pt x="73206" y="52947"/>
                </a:lnTo>
                <a:lnTo>
                  <a:pt x="74919" y="44450"/>
                </a:lnTo>
                <a:lnTo>
                  <a:pt x="38100" y="44450"/>
                </a:lnTo>
                <a:lnTo>
                  <a:pt x="38100" y="31750"/>
                </a:lnTo>
                <a:lnTo>
                  <a:pt x="74919" y="31750"/>
                </a:lnTo>
                <a:lnTo>
                  <a:pt x="73206" y="23252"/>
                </a:lnTo>
                <a:lnTo>
                  <a:pt x="65041" y="11144"/>
                </a:lnTo>
                <a:lnTo>
                  <a:pt x="52931" y="2988"/>
                </a:lnTo>
                <a:lnTo>
                  <a:pt x="38100" y="0"/>
                </a:lnTo>
                <a:close/>
              </a:path>
              <a:path w="2819400" h="76200">
                <a:moveTo>
                  <a:pt x="2781300" y="0"/>
                </a:moveTo>
                <a:lnTo>
                  <a:pt x="2766452" y="2988"/>
                </a:lnTo>
                <a:lnTo>
                  <a:pt x="2754344" y="11144"/>
                </a:lnTo>
                <a:lnTo>
                  <a:pt x="2746188" y="23252"/>
                </a:lnTo>
                <a:lnTo>
                  <a:pt x="2743200" y="38100"/>
                </a:lnTo>
                <a:lnTo>
                  <a:pt x="2746188" y="52947"/>
                </a:lnTo>
                <a:lnTo>
                  <a:pt x="2754344" y="65055"/>
                </a:lnTo>
                <a:lnTo>
                  <a:pt x="2766452" y="73211"/>
                </a:lnTo>
                <a:lnTo>
                  <a:pt x="2781300" y="76200"/>
                </a:lnTo>
                <a:lnTo>
                  <a:pt x="2796147" y="73211"/>
                </a:lnTo>
                <a:lnTo>
                  <a:pt x="2808255" y="65055"/>
                </a:lnTo>
                <a:lnTo>
                  <a:pt x="2816411" y="52947"/>
                </a:lnTo>
                <a:lnTo>
                  <a:pt x="2818121" y="44450"/>
                </a:lnTo>
                <a:lnTo>
                  <a:pt x="2781300" y="44450"/>
                </a:lnTo>
                <a:lnTo>
                  <a:pt x="2781300" y="31750"/>
                </a:lnTo>
                <a:lnTo>
                  <a:pt x="2818121" y="31750"/>
                </a:lnTo>
                <a:lnTo>
                  <a:pt x="2816411" y="23252"/>
                </a:lnTo>
                <a:lnTo>
                  <a:pt x="2808255" y="11144"/>
                </a:lnTo>
                <a:lnTo>
                  <a:pt x="2796147" y="2988"/>
                </a:lnTo>
                <a:lnTo>
                  <a:pt x="2781300" y="0"/>
                </a:lnTo>
                <a:close/>
              </a:path>
              <a:path w="2819400" h="76200">
                <a:moveTo>
                  <a:pt x="74919" y="31750"/>
                </a:moveTo>
                <a:lnTo>
                  <a:pt x="38100" y="31750"/>
                </a:lnTo>
                <a:lnTo>
                  <a:pt x="38100" y="44450"/>
                </a:lnTo>
                <a:lnTo>
                  <a:pt x="74919" y="44450"/>
                </a:lnTo>
                <a:lnTo>
                  <a:pt x="76200" y="38100"/>
                </a:lnTo>
                <a:lnTo>
                  <a:pt x="74919" y="31750"/>
                </a:lnTo>
                <a:close/>
              </a:path>
              <a:path w="2819400" h="76200">
                <a:moveTo>
                  <a:pt x="2744478" y="31750"/>
                </a:moveTo>
                <a:lnTo>
                  <a:pt x="74919" y="31750"/>
                </a:lnTo>
                <a:lnTo>
                  <a:pt x="76200" y="38100"/>
                </a:lnTo>
                <a:lnTo>
                  <a:pt x="74919" y="44450"/>
                </a:lnTo>
                <a:lnTo>
                  <a:pt x="2744478" y="44450"/>
                </a:lnTo>
                <a:lnTo>
                  <a:pt x="2743200" y="38100"/>
                </a:lnTo>
                <a:lnTo>
                  <a:pt x="2744478" y="31750"/>
                </a:lnTo>
                <a:close/>
              </a:path>
              <a:path w="2819400" h="76200">
                <a:moveTo>
                  <a:pt x="2818121" y="31750"/>
                </a:moveTo>
                <a:lnTo>
                  <a:pt x="2781300" y="31750"/>
                </a:lnTo>
                <a:lnTo>
                  <a:pt x="2781300" y="44450"/>
                </a:lnTo>
                <a:lnTo>
                  <a:pt x="2818121" y="44450"/>
                </a:lnTo>
                <a:lnTo>
                  <a:pt x="2819400" y="38100"/>
                </a:lnTo>
                <a:lnTo>
                  <a:pt x="2818121" y="31750"/>
                </a:lnTo>
                <a:close/>
              </a:path>
            </a:pathLst>
          </a:custGeom>
          <a:solidFill>
            <a:srgbClr val="084E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9180"/>
            <a:ext cx="5660390" cy="3769360"/>
          </a:xfrm>
          <a:custGeom>
            <a:avLst/>
            <a:gdLst/>
            <a:ahLst/>
            <a:cxnLst/>
            <a:rect l="l" t="t" r="r" b="b"/>
            <a:pathLst>
              <a:path w="5660390" h="3769360">
                <a:moveTo>
                  <a:pt x="5660136" y="0"/>
                </a:moveTo>
                <a:lnTo>
                  <a:pt x="0" y="0"/>
                </a:lnTo>
                <a:lnTo>
                  <a:pt x="0" y="3768852"/>
                </a:lnTo>
                <a:lnTo>
                  <a:pt x="5660136" y="3768852"/>
                </a:lnTo>
                <a:lnTo>
                  <a:pt x="5660136" y="0"/>
                </a:lnTo>
                <a:close/>
              </a:path>
            </a:pathLst>
          </a:custGeom>
          <a:solidFill>
            <a:srgbClr val="56B9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56959" y="3287267"/>
            <a:ext cx="5542915" cy="1325880"/>
          </a:xfrm>
          <a:custGeom>
            <a:avLst/>
            <a:gdLst/>
            <a:ahLst/>
            <a:cxnLst/>
            <a:rect l="l" t="t" r="r" b="b"/>
            <a:pathLst>
              <a:path w="5542915" h="1325879">
                <a:moveTo>
                  <a:pt x="5542788" y="0"/>
                </a:moveTo>
                <a:lnTo>
                  <a:pt x="0" y="0"/>
                </a:lnTo>
                <a:lnTo>
                  <a:pt x="0" y="1325879"/>
                </a:lnTo>
                <a:lnTo>
                  <a:pt x="5542788" y="1325879"/>
                </a:lnTo>
                <a:lnTo>
                  <a:pt x="5542788" y="0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333488" y="923544"/>
            <a:ext cx="3823970" cy="2326005"/>
            <a:chOff x="7333488" y="923544"/>
            <a:chExt cx="3823970" cy="23260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7640" y="1071372"/>
              <a:ext cx="2919983" cy="18608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3488" y="923544"/>
              <a:ext cx="3823715" cy="232562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2708" y="3861815"/>
            <a:ext cx="3587495" cy="259689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470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Ключевые</a:t>
            </a:r>
            <a:r>
              <a:rPr spc="-11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особенности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экзамена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96467" y="1346453"/>
            <a:ext cx="4437380" cy="2330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75335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Выполнение</a:t>
            </a:r>
            <a:r>
              <a:rPr sz="200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экзаменационной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работы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на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компьютере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Печать</a:t>
            </a:r>
            <a:r>
              <a:rPr sz="2400" b="1" spc="-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бланков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регистрации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sz="20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аудиториях</a:t>
            </a:r>
            <a:r>
              <a:rPr sz="20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100" dirty="0">
                <a:solidFill>
                  <a:srgbClr val="FFFFFF"/>
                </a:solidFill>
                <a:latin typeface="Tahoma"/>
                <a:cs typeface="Tahoma"/>
              </a:rPr>
              <a:t>ППЭ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Использование</a:t>
            </a:r>
            <a:r>
              <a:rPr sz="20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специализированных черновиков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56959" y="3287267"/>
            <a:ext cx="5542915" cy="13258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613410" marR="330835">
              <a:lnSpc>
                <a:spcPct val="100000"/>
              </a:lnSpc>
              <a:spcBef>
                <a:spcPts val="380"/>
              </a:spcBef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Сканирование</a:t>
            </a:r>
            <a:r>
              <a:rPr sz="2000" b="1" spc="-1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бланков</a:t>
            </a:r>
            <a:r>
              <a:rPr sz="20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регистрации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форм</a:t>
            </a:r>
            <a:r>
              <a:rPr sz="20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ППЭ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Arial"/>
                <a:cs typeface="Arial"/>
              </a:rPr>
              <a:t>аудиториях</a:t>
            </a:r>
            <a:endParaRPr sz="2000">
              <a:latin typeface="Arial"/>
              <a:cs typeface="Arial"/>
            </a:endParaRPr>
          </a:p>
          <a:p>
            <a:pPr marL="538480" marR="146685">
              <a:lnSpc>
                <a:spcPct val="100000"/>
              </a:lnSpc>
              <a:spcBef>
                <a:spcPts val="295"/>
              </a:spcBef>
            </a:pPr>
            <a:r>
              <a:rPr sz="2000" dirty="0">
                <a:solidFill>
                  <a:srgbClr val="001F5F"/>
                </a:solidFill>
                <a:latin typeface="Tahoma"/>
                <a:cs typeface="Tahoma"/>
              </a:rPr>
              <a:t>Обработка</a:t>
            </a:r>
            <a:r>
              <a:rPr sz="20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20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/>
                <a:cs typeface="Tahoma"/>
              </a:rPr>
              <a:t>проверка</a:t>
            </a:r>
            <a:r>
              <a:rPr sz="20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/>
                <a:cs typeface="Tahoma"/>
              </a:rPr>
              <a:t>экзаменационных </a:t>
            </a:r>
            <a:r>
              <a:rPr sz="2000" dirty="0">
                <a:solidFill>
                  <a:srgbClr val="001F5F"/>
                </a:solidFill>
                <a:latin typeface="Tahoma"/>
                <a:cs typeface="Tahoma"/>
              </a:rPr>
              <a:t>работ</a:t>
            </a:r>
            <a:r>
              <a:rPr sz="20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20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/>
                <a:cs typeface="Tahoma"/>
              </a:rPr>
              <a:t>электронном</a:t>
            </a:r>
            <a:r>
              <a:rPr sz="20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Tahoma"/>
                <a:cs typeface="Tahoma"/>
              </a:rPr>
              <a:t>виде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5300" y="1392936"/>
            <a:ext cx="306705" cy="315595"/>
          </a:xfrm>
          <a:custGeom>
            <a:avLst/>
            <a:gdLst/>
            <a:ahLst/>
            <a:cxnLst/>
            <a:rect l="l" t="t" r="r" b="b"/>
            <a:pathLst>
              <a:path w="306705" h="315594">
                <a:moveTo>
                  <a:pt x="153162" y="0"/>
                </a:moveTo>
                <a:lnTo>
                  <a:pt x="104748" y="8040"/>
                </a:lnTo>
                <a:lnTo>
                  <a:pt x="62704" y="30431"/>
                </a:lnTo>
                <a:lnTo>
                  <a:pt x="29549" y="64574"/>
                </a:lnTo>
                <a:lnTo>
                  <a:pt x="7807" y="107874"/>
                </a:lnTo>
                <a:lnTo>
                  <a:pt x="0" y="157734"/>
                </a:lnTo>
                <a:lnTo>
                  <a:pt x="7807" y="207593"/>
                </a:lnTo>
                <a:lnTo>
                  <a:pt x="29549" y="250893"/>
                </a:lnTo>
                <a:lnTo>
                  <a:pt x="62704" y="285036"/>
                </a:lnTo>
                <a:lnTo>
                  <a:pt x="104748" y="307427"/>
                </a:lnTo>
                <a:lnTo>
                  <a:pt x="153162" y="315467"/>
                </a:lnTo>
                <a:lnTo>
                  <a:pt x="201575" y="307427"/>
                </a:lnTo>
                <a:lnTo>
                  <a:pt x="243619" y="285036"/>
                </a:lnTo>
                <a:lnTo>
                  <a:pt x="276774" y="250893"/>
                </a:lnTo>
                <a:lnTo>
                  <a:pt x="288733" y="227075"/>
                </a:lnTo>
                <a:lnTo>
                  <a:pt x="134607" y="227075"/>
                </a:lnTo>
                <a:lnTo>
                  <a:pt x="64173" y="154559"/>
                </a:lnTo>
                <a:lnTo>
                  <a:pt x="64007" y="154431"/>
                </a:lnTo>
                <a:lnTo>
                  <a:pt x="60083" y="150240"/>
                </a:lnTo>
                <a:lnTo>
                  <a:pt x="60198" y="143510"/>
                </a:lnTo>
                <a:lnTo>
                  <a:pt x="64262" y="139573"/>
                </a:lnTo>
                <a:lnTo>
                  <a:pt x="68186" y="135636"/>
                </a:lnTo>
                <a:lnTo>
                  <a:pt x="200994" y="135636"/>
                </a:lnTo>
                <a:lnTo>
                  <a:pt x="227634" y="108203"/>
                </a:lnTo>
                <a:lnTo>
                  <a:pt x="231584" y="104266"/>
                </a:lnTo>
                <a:lnTo>
                  <a:pt x="296704" y="104266"/>
                </a:lnTo>
                <a:lnTo>
                  <a:pt x="276774" y="64574"/>
                </a:lnTo>
                <a:lnTo>
                  <a:pt x="243619" y="30431"/>
                </a:lnTo>
                <a:lnTo>
                  <a:pt x="201575" y="8040"/>
                </a:lnTo>
                <a:lnTo>
                  <a:pt x="153162" y="0"/>
                </a:lnTo>
                <a:close/>
              </a:path>
              <a:path w="306705" h="315594">
                <a:moveTo>
                  <a:pt x="296704" y="104266"/>
                </a:moveTo>
                <a:lnTo>
                  <a:pt x="237858" y="104266"/>
                </a:lnTo>
                <a:lnTo>
                  <a:pt x="245872" y="112267"/>
                </a:lnTo>
                <a:lnTo>
                  <a:pt x="245986" y="118872"/>
                </a:lnTo>
                <a:lnTo>
                  <a:pt x="242062" y="123062"/>
                </a:lnTo>
                <a:lnTo>
                  <a:pt x="141084" y="227075"/>
                </a:lnTo>
                <a:lnTo>
                  <a:pt x="288733" y="227075"/>
                </a:lnTo>
                <a:lnTo>
                  <a:pt x="298516" y="207593"/>
                </a:lnTo>
                <a:lnTo>
                  <a:pt x="306323" y="157734"/>
                </a:lnTo>
                <a:lnTo>
                  <a:pt x="298567" y="108203"/>
                </a:lnTo>
                <a:lnTo>
                  <a:pt x="298516" y="107874"/>
                </a:lnTo>
                <a:lnTo>
                  <a:pt x="296704" y="104266"/>
                </a:lnTo>
                <a:close/>
              </a:path>
              <a:path w="306705" h="315594">
                <a:moveTo>
                  <a:pt x="200994" y="135636"/>
                </a:moveTo>
                <a:lnTo>
                  <a:pt x="74777" y="135636"/>
                </a:lnTo>
                <a:lnTo>
                  <a:pt x="78689" y="139826"/>
                </a:lnTo>
                <a:lnTo>
                  <a:pt x="137845" y="200660"/>
                </a:lnTo>
                <a:lnTo>
                  <a:pt x="200994" y="1356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5300" y="2238755"/>
            <a:ext cx="306705" cy="315595"/>
          </a:xfrm>
          <a:custGeom>
            <a:avLst/>
            <a:gdLst/>
            <a:ahLst/>
            <a:cxnLst/>
            <a:rect l="l" t="t" r="r" b="b"/>
            <a:pathLst>
              <a:path w="306705" h="315594">
                <a:moveTo>
                  <a:pt x="153162" y="0"/>
                </a:moveTo>
                <a:lnTo>
                  <a:pt x="104748" y="8040"/>
                </a:lnTo>
                <a:lnTo>
                  <a:pt x="62704" y="30431"/>
                </a:lnTo>
                <a:lnTo>
                  <a:pt x="29549" y="64574"/>
                </a:lnTo>
                <a:lnTo>
                  <a:pt x="7807" y="107874"/>
                </a:lnTo>
                <a:lnTo>
                  <a:pt x="0" y="157734"/>
                </a:lnTo>
                <a:lnTo>
                  <a:pt x="7807" y="207593"/>
                </a:lnTo>
                <a:lnTo>
                  <a:pt x="29549" y="250893"/>
                </a:lnTo>
                <a:lnTo>
                  <a:pt x="62704" y="285036"/>
                </a:lnTo>
                <a:lnTo>
                  <a:pt x="104748" y="307427"/>
                </a:lnTo>
                <a:lnTo>
                  <a:pt x="153162" y="315468"/>
                </a:lnTo>
                <a:lnTo>
                  <a:pt x="201575" y="307427"/>
                </a:lnTo>
                <a:lnTo>
                  <a:pt x="243619" y="285036"/>
                </a:lnTo>
                <a:lnTo>
                  <a:pt x="276774" y="250893"/>
                </a:lnTo>
                <a:lnTo>
                  <a:pt x="288733" y="227076"/>
                </a:lnTo>
                <a:lnTo>
                  <a:pt x="134607" y="227076"/>
                </a:lnTo>
                <a:lnTo>
                  <a:pt x="64173" y="154559"/>
                </a:lnTo>
                <a:lnTo>
                  <a:pt x="60083" y="150241"/>
                </a:lnTo>
                <a:lnTo>
                  <a:pt x="60198" y="143510"/>
                </a:lnTo>
                <a:lnTo>
                  <a:pt x="64262" y="139573"/>
                </a:lnTo>
                <a:lnTo>
                  <a:pt x="68186" y="135636"/>
                </a:lnTo>
                <a:lnTo>
                  <a:pt x="200994" y="135636"/>
                </a:lnTo>
                <a:lnTo>
                  <a:pt x="227634" y="108204"/>
                </a:lnTo>
                <a:lnTo>
                  <a:pt x="231584" y="104267"/>
                </a:lnTo>
                <a:lnTo>
                  <a:pt x="296704" y="104267"/>
                </a:lnTo>
                <a:lnTo>
                  <a:pt x="276774" y="64574"/>
                </a:lnTo>
                <a:lnTo>
                  <a:pt x="243619" y="30431"/>
                </a:lnTo>
                <a:lnTo>
                  <a:pt x="201575" y="8040"/>
                </a:lnTo>
                <a:lnTo>
                  <a:pt x="153162" y="0"/>
                </a:lnTo>
                <a:close/>
              </a:path>
              <a:path w="306705" h="315594">
                <a:moveTo>
                  <a:pt x="296704" y="104267"/>
                </a:moveTo>
                <a:lnTo>
                  <a:pt x="237858" y="104267"/>
                </a:lnTo>
                <a:lnTo>
                  <a:pt x="245872" y="112268"/>
                </a:lnTo>
                <a:lnTo>
                  <a:pt x="245986" y="118872"/>
                </a:lnTo>
                <a:lnTo>
                  <a:pt x="242062" y="123063"/>
                </a:lnTo>
                <a:lnTo>
                  <a:pt x="141084" y="227076"/>
                </a:lnTo>
                <a:lnTo>
                  <a:pt x="288733" y="227076"/>
                </a:lnTo>
                <a:lnTo>
                  <a:pt x="298516" y="207593"/>
                </a:lnTo>
                <a:lnTo>
                  <a:pt x="306323" y="157734"/>
                </a:lnTo>
                <a:lnTo>
                  <a:pt x="298567" y="108204"/>
                </a:lnTo>
                <a:lnTo>
                  <a:pt x="298516" y="107874"/>
                </a:lnTo>
                <a:lnTo>
                  <a:pt x="296704" y="104267"/>
                </a:lnTo>
                <a:close/>
              </a:path>
              <a:path w="306705" h="315594">
                <a:moveTo>
                  <a:pt x="200994" y="135636"/>
                </a:moveTo>
                <a:lnTo>
                  <a:pt x="74777" y="135636"/>
                </a:lnTo>
                <a:lnTo>
                  <a:pt x="78689" y="139827"/>
                </a:lnTo>
                <a:lnTo>
                  <a:pt x="137845" y="200660"/>
                </a:lnTo>
                <a:lnTo>
                  <a:pt x="200994" y="1356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98691" y="3398520"/>
            <a:ext cx="304800" cy="315595"/>
          </a:xfrm>
          <a:custGeom>
            <a:avLst/>
            <a:gdLst/>
            <a:ahLst/>
            <a:cxnLst/>
            <a:rect l="l" t="t" r="r" b="b"/>
            <a:pathLst>
              <a:path w="304800" h="315595">
                <a:moveTo>
                  <a:pt x="152400" y="0"/>
                </a:moveTo>
                <a:lnTo>
                  <a:pt x="104217" y="8040"/>
                </a:lnTo>
                <a:lnTo>
                  <a:pt x="62380" y="30431"/>
                </a:lnTo>
                <a:lnTo>
                  <a:pt x="29394" y="64574"/>
                </a:lnTo>
                <a:lnTo>
                  <a:pt x="7766" y="107874"/>
                </a:lnTo>
                <a:lnTo>
                  <a:pt x="0" y="157733"/>
                </a:lnTo>
                <a:lnTo>
                  <a:pt x="7766" y="207593"/>
                </a:lnTo>
                <a:lnTo>
                  <a:pt x="29394" y="250893"/>
                </a:lnTo>
                <a:lnTo>
                  <a:pt x="62380" y="285036"/>
                </a:lnTo>
                <a:lnTo>
                  <a:pt x="104217" y="307427"/>
                </a:lnTo>
                <a:lnTo>
                  <a:pt x="152400" y="315467"/>
                </a:lnTo>
                <a:lnTo>
                  <a:pt x="200582" y="307427"/>
                </a:lnTo>
                <a:lnTo>
                  <a:pt x="242419" y="285036"/>
                </a:lnTo>
                <a:lnTo>
                  <a:pt x="275405" y="250893"/>
                </a:lnTo>
                <a:lnTo>
                  <a:pt x="287301" y="227075"/>
                </a:lnTo>
                <a:lnTo>
                  <a:pt x="133985" y="227075"/>
                </a:lnTo>
                <a:lnTo>
                  <a:pt x="129921" y="223011"/>
                </a:lnTo>
                <a:lnTo>
                  <a:pt x="63881" y="154558"/>
                </a:lnTo>
                <a:lnTo>
                  <a:pt x="63742" y="154558"/>
                </a:lnTo>
                <a:lnTo>
                  <a:pt x="59817" y="150240"/>
                </a:lnTo>
                <a:lnTo>
                  <a:pt x="59944" y="143509"/>
                </a:lnTo>
                <a:lnTo>
                  <a:pt x="67818" y="135635"/>
                </a:lnTo>
                <a:lnTo>
                  <a:pt x="199951" y="135635"/>
                </a:lnTo>
                <a:lnTo>
                  <a:pt x="226440" y="108203"/>
                </a:lnTo>
                <a:lnTo>
                  <a:pt x="230378" y="104266"/>
                </a:lnTo>
                <a:lnTo>
                  <a:pt x="295231" y="104266"/>
                </a:lnTo>
                <a:lnTo>
                  <a:pt x="275405" y="64574"/>
                </a:lnTo>
                <a:lnTo>
                  <a:pt x="242419" y="30431"/>
                </a:lnTo>
                <a:lnTo>
                  <a:pt x="200582" y="8040"/>
                </a:lnTo>
                <a:lnTo>
                  <a:pt x="152400" y="0"/>
                </a:lnTo>
                <a:close/>
              </a:path>
              <a:path w="304800" h="315595">
                <a:moveTo>
                  <a:pt x="295231" y="104266"/>
                </a:moveTo>
                <a:lnTo>
                  <a:pt x="236728" y="104266"/>
                </a:lnTo>
                <a:lnTo>
                  <a:pt x="240664" y="108203"/>
                </a:lnTo>
                <a:lnTo>
                  <a:pt x="244602" y="112267"/>
                </a:lnTo>
                <a:lnTo>
                  <a:pt x="244729" y="118871"/>
                </a:lnTo>
                <a:lnTo>
                  <a:pt x="240918" y="123062"/>
                </a:lnTo>
                <a:lnTo>
                  <a:pt x="144399" y="223011"/>
                </a:lnTo>
                <a:lnTo>
                  <a:pt x="140335" y="227075"/>
                </a:lnTo>
                <a:lnTo>
                  <a:pt x="287301" y="227075"/>
                </a:lnTo>
                <a:lnTo>
                  <a:pt x="297033" y="207593"/>
                </a:lnTo>
                <a:lnTo>
                  <a:pt x="304800" y="157733"/>
                </a:lnTo>
                <a:lnTo>
                  <a:pt x="297084" y="108203"/>
                </a:lnTo>
                <a:lnTo>
                  <a:pt x="297033" y="107874"/>
                </a:lnTo>
                <a:lnTo>
                  <a:pt x="295231" y="104266"/>
                </a:lnTo>
                <a:close/>
              </a:path>
              <a:path w="304800" h="315595">
                <a:moveTo>
                  <a:pt x="199951" y="135635"/>
                </a:moveTo>
                <a:lnTo>
                  <a:pt x="74422" y="135635"/>
                </a:lnTo>
                <a:lnTo>
                  <a:pt x="78359" y="139826"/>
                </a:lnTo>
                <a:lnTo>
                  <a:pt x="137160" y="200659"/>
                </a:lnTo>
                <a:lnTo>
                  <a:pt x="199951" y="135635"/>
                </a:lnTo>
                <a:close/>
              </a:path>
            </a:pathLst>
          </a:custGeom>
          <a:solidFill>
            <a:srgbClr val="56B9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5300" y="3072383"/>
            <a:ext cx="306705" cy="315595"/>
          </a:xfrm>
          <a:custGeom>
            <a:avLst/>
            <a:gdLst/>
            <a:ahLst/>
            <a:cxnLst/>
            <a:rect l="l" t="t" r="r" b="b"/>
            <a:pathLst>
              <a:path w="306705" h="315595">
                <a:moveTo>
                  <a:pt x="153162" y="0"/>
                </a:moveTo>
                <a:lnTo>
                  <a:pt x="104748" y="8040"/>
                </a:lnTo>
                <a:lnTo>
                  <a:pt x="62704" y="30431"/>
                </a:lnTo>
                <a:lnTo>
                  <a:pt x="29549" y="64574"/>
                </a:lnTo>
                <a:lnTo>
                  <a:pt x="7807" y="107874"/>
                </a:lnTo>
                <a:lnTo>
                  <a:pt x="0" y="157733"/>
                </a:lnTo>
                <a:lnTo>
                  <a:pt x="7807" y="207593"/>
                </a:lnTo>
                <a:lnTo>
                  <a:pt x="29549" y="250893"/>
                </a:lnTo>
                <a:lnTo>
                  <a:pt x="62704" y="285036"/>
                </a:lnTo>
                <a:lnTo>
                  <a:pt x="104748" y="307427"/>
                </a:lnTo>
                <a:lnTo>
                  <a:pt x="153162" y="315467"/>
                </a:lnTo>
                <a:lnTo>
                  <a:pt x="201575" y="307427"/>
                </a:lnTo>
                <a:lnTo>
                  <a:pt x="243619" y="285036"/>
                </a:lnTo>
                <a:lnTo>
                  <a:pt x="276774" y="250893"/>
                </a:lnTo>
                <a:lnTo>
                  <a:pt x="288733" y="227075"/>
                </a:lnTo>
                <a:lnTo>
                  <a:pt x="134607" y="227075"/>
                </a:lnTo>
                <a:lnTo>
                  <a:pt x="64262" y="154686"/>
                </a:lnTo>
                <a:lnTo>
                  <a:pt x="64173" y="154558"/>
                </a:lnTo>
                <a:lnTo>
                  <a:pt x="60083" y="150240"/>
                </a:lnTo>
                <a:lnTo>
                  <a:pt x="60198" y="143510"/>
                </a:lnTo>
                <a:lnTo>
                  <a:pt x="64262" y="139573"/>
                </a:lnTo>
                <a:lnTo>
                  <a:pt x="68186" y="135636"/>
                </a:lnTo>
                <a:lnTo>
                  <a:pt x="68313" y="135508"/>
                </a:lnTo>
                <a:lnTo>
                  <a:pt x="201117" y="135508"/>
                </a:lnTo>
                <a:lnTo>
                  <a:pt x="227634" y="108203"/>
                </a:lnTo>
                <a:lnTo>
                  <a:pt x="231584" y="104266"/>
                </a:lnTo>
                <a:lnTo>
                  <a:pt x="296704" y="104266"/>
                </a:lnTo>
                <a:lnTo>
                  <a:pt x="276774" y="64574"/>
                </a:lnTo>
                <a:lnTo>
                  <a:pt x="243619" y="30431"/>
                </a:lnTo>
                <a:lnTo>
                  <a:pt x="201575" y="8040"/>
                </a:lnTo>
                <a:lnTo>
                  <a:pt x="153162" y="0"/>
                </a:lnTo>
                <a:close/>
              </a:path>
              <a:path w="306705" h="315595">
                <a:moveTo>
                  <a:pt x="296704" y="104266"/>
                </a:moveTo>
                <a:lnTo>
                  <a:pt x="237858" y="104266"/>
                </a:lnTo>
                <a:lnTo>
                  <a:pt x="245872" y="112267"/>
                </a:lnTo>
                <a:lnTo>
                  <a:pt x="245986" y="118871"/>
                </a:lnTo>
                <a:lnTo>
                  <a:pt x="242062" y="123062"/>
                </a:lnTo>
                <a:lnTo>
                  <a:pt x="141084" y="227075"/>
                </a:lnTo>
                <a:lnTo>
                  <a:pt x="288733" y="227075"/>
                </a:lnTo>
                <a:lnTo>
                  <a:pt x="298516" y="207593"/>
                </a:lnTo>
                <a:lnTo>
                  <a:pt x="306323" y="157733"/>
                </a:lnTo>
                <a:lnTo>
                  <a:pt x="298567" y="108203"/>
                </a:lnTo>
                <a:lnTo>
                  <a:pt x="298516" y="107874"/>
                </a:lnTo>
                <a:lnTo>
                  <a:pt x="296704" y="104266"/>
                </a:lnTo>
                <a:close/>
              </a:path>
              <a:path w="306705" h="315595">
                <a:moveTo>
                  <a:pt x="201117" y="135508"/>
                </a:moveTo>
                <a:lnTo>
                  <a:pt x="68313" y="135508"/>
                </a:lnTo>
                <a:lnTo>
                  <a:pt x="74777" y="135636"/>
                </a:lnTo>
                <a:lnTo>
                  <a:pt x="78689" y="139826"/>
                </a:lnTo>
                <a:lnTo>
                  <a:pt x="137845" y="200660"/>
                </a:lnTo>
                <a:lnTo>
                  <a:pt x="200994" y="135636"/>
                </a:lnTo>
                <a:lnTo>
                  <a:pt x="201117" y="1355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30111" y="4032503"/>
            <a:ext cx="304800" cy="315595"/>
          </a:xfrm>
          <a:custGeom>
            <a:avLst/>
            <a:gdLst/>
            <a:ahLst/>
            <a:cxnLst/>
            <a:rect l="l" t="t" r="r" b="b"/>
            <a:pathLst>
              <a:path w="304800" h="315595">
                <a:moveTo>
                  <a:pt x="152400" y="0"/>
                </a:moveTo>
                <a:lnTo>
                  <a:pt x="104217" y="8040"/>
                </a:lnTo>
                <a:lnTo>
                  <a:pt x="62380" y="30431"/>
                </a:lnTo>
                <a:lnTo>
                  <a:pt x="29394" y="64574"/>
                </a:lnTo>
                <a:lnTo>
                  <a:pt x="7766" y="107874"/>
                </a:lnTo>
                <a:lnTo>
                  <a:pt x="0" y="157734"/>
                </a:lnTo>
                <a:lnTo>
                  <a:pt x="7766" y="207593"/>
                </a:lnTo>
                <a:lnTo>
                  <a:pt x="29394" y="250893"/>
                </a:lnTo>
                <a:lnTo>
                  <a:pt x="62380" y="285036"/>
                </a:lnTo>
                <a:lnTo>
                  <a:pt x="104217" y="307427"/>
                </a:lnTo>
                <a:lnTo>
                  <a:pt x="152400" y="315468"/>
                </a:lnTo>
                <a:lnTo>
                  <a:pt x="200582" y="307427"/>
                </a:lnTo>
                <a:lnTo>
                  <a:pt x="242419" y="285036"/>
                </a:lnTo>
                <a:lnTo>
                  <a:pt x="275405" y="250893"/>
                </a:lnTo>
                <a:lnTo>
                  <a:pt x="287301" y="227076"/>
                </a:lnTo>
                <a:lnTo>
                  <a:pt x="133985" y="227076"/>
                </a:lnTo>
                <a:lnTo>
                  <a:pt x="129921" y="223012"/>
                </a:lnTo>
                <a:lnTo>
                  <a:pt x="63880" y="154559"/>
                </a:lnTo>
                <a:lnTo>
                  <a:pt x="63742" y="154559"/>
                </a:lnTo>
                <a:lnTo>
                  <a:pt x="59816" y="150241"/>
                </a:lnTo>
                <a:lnTo>
                  <a:pt x="59943" y="143510"/>
                </a:lnTo>
                <a:lnTo>
                  <a:pt x="67818" y="135636"/>
                </a:lnTo>
                <a:lnTo>
                  <a:pt x="199951" y="135636"/>
                </a:lnTo>
                <a:lnTo>
                  <a:pt x="226440" y="108204"/>
                </a:lnTo>
                <a:lnTo>
                  <a:pt x="230377" y="104267"/>
                </a:lnTo>
                <a:lnTo>
                  <a:pt x="295231" y="104267"/>
                </a:lnTo>
                <a:lnTo>
                  <a:pt x="275405" y="64574"/>
                </a:lnTo>
                <a:lnTo>
                  <a:pt x="242419" y="30431"/>
                </a:lnTo>
                <a:lnTo>
                  <a:pt x="200582" y="8040"/>
                </a:lnTo>
                <a:lnTo>
                  <a:pt x="152400" y="0"/>
                </a:lnTo>
                <a:close/>
              </a:path>
              <a:path w="304800" h="315595">
                <a:moveTo>
                  <a:pt x="295231" y="104267"/>
                </a:moveTo>
                <a:lnTo>
                  <a:pt x="236727" y="104267"/>
                </a:lnTo>
                <a:lnTo>
                  <a:pt x="240664" y="108204"/>
                </a:lnTo>
                <a:lnTo>
                  <a:pt x="244601" y="112268"/>
                </a:lnTo>
                <a:lnTo>
                  <a:pt x="244728" y="118872"/>
                </a:lnTo>
                <a:lnTo>
                  <a:pt x="240918" y="123063"/>
                </a:lnTo>
                <a:lnTo>
                  <a:pt x="144399" y="223012"/>
                </a:lnTo>
                <a:lnTo>
                  <a:pt x="140335" y="227076"/>
                </a:lnTo>
                <a:lnTo>
                  <a:pt x="287301" y="227076"/>
                </a:lnTo>
                <a:lnTo>
                  <a:pt x="297033" y="207593"/>
                </a:lnTo>
                <a:lnTo>
                  <a:pt x="304799" y="157734"/>
                </a:lnTo>
                <a:lnTo>
                  <a:pt x="297084" y="108204"/>
                </a:lnTo>
                <a:lnTo>
                  <a:pt x="297033" y="107874"/>
                </a:lnTo>
                <a:lnTo>
                  <a:pt x="295231" y="104267"/>
                </a:lnTo>
                <a:close/>
              </a:path>
              <a:path w="304800" h="315595">
                <a:moveTo>
                  <a:pt x="199951" y="135636"/>
                </a:moveTo>
                <a:lnTo>
                  <a:pt x="74422" y="135636"/>
                </a:lnTo>
                <a:lnTo>
                  <a:pt x="78359" y="139827"/>
                </a:lnTo>
                <a:lnTo>
                  <a:pt x="137160" y="200660"/>
                </a:lnTo>
                <a:lnTo>
                  <a:pt x="199951" y="135636"/>
                </a:lnTo>
                <a:close/>
              </a:path>
            </a:pathLst>
          </a:custGeom>
          <a:solidFill>
            <a:srgbClr val="56B9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200647" y="5265801"/>
            <a:ext cx="534416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Печать</a:t>
            </a:r>
            <a:r>
              <a:rPr sz="2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2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сканирование</a:t>
            </a:r>
            <a:r>
              <a:rPr sz="2000" b="1" spc="-1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экзаменационных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материалов</a:t>
            </a:r>
            <a:r>
              <a:rPr sz="2000" b="1" spc="-1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осуществляется</a:t>
            </a:r>
            <a:r>
              <a:rPr sz="2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20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станции организатора</a:t>
            </a:r>
            <a:r>
              <a:rPr sz="20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20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стандартной</a:t>
            </a:r>
            <a:r>
              <a:rPr sz="2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процедуре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8925" y="1044702"/>
            <a:ext cx="1109345" cy="925830"/>
            <a:chOff x="288925" y="1044702"/>
            <a:chExt cx="1109345" cy="925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94" y="1176528"/>
              <a:ext cx="758843" cy="7604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275" y="1054608"/>
              <a:ext cx="1072864" cy="8900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925" y="1044702"/>
              <a:ext cx="1109345" cy="92583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649336" y="4950333"/>
            <a:ext cx="4457700" cy="1367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0955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Собирают</a:t>
            </a:r>
            <a:r>
              <a:rPr sz="16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у</a:t>
            </a:r>
            <a:r>
              <a:rPr sz="16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6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r>
              <a:rPr sz="16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регистрации,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проверив</a:t>
            </a:r>
            <a:r>
              <a:rPr sz="1600" spc="-8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наличие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контрольной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суммы</a:t>
            </a:r>
            <a:endParaRPr sz="1600">
              <a:latin typeface="Tahoma"/>
              <a:cs typeface="Tahoma"/>
            </a:endParaRPr>
          </a:p>
          <a:p>
            <a:pPr marL="55244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(специальные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черновики,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листы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бумаги</a:t>
            </a:r>
            <a:r>
              <a:rPr sz="12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2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черновиков)</a:t>
            </a:r>
            <a:endParaRPr sz="1200">
              <a:latin typeface="Tahoma"/>
              <a:cs typeface="Tahoma"/>
            </a:endParaRPr>
          </a:p>
          <a:p>
            <a:pPr marL="28575">
              <a:lnSpc>
                <a:spcPct val="100000"/>
              </a:lnSpc>
              <a:spcBef>
                <a:spcPts val="1440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Переносят</a:t>
            </a:r>
            <a:r>
              <a:rPr sz="16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контрольную</a:t>
            </a:r>
            <a:r>
              <a:rPr sz="1600" spc="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сумму</a:t>
            </a:r>
            <a:r>
              <a:rPr sz="16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бланков</a:t>
            </a:r>
            <a:endParaRPr sz="1600">
              <a:latin typeface="Tahoma"/>
              <a:cs typeface="Tahoma"/>
            </a:endParaRPr>
          </a:p>
          <a:p>
            <a:pPr marL="28575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регистрации участников</a:t>
            </a:r>
            <a:r>
              <a:rPr sz="16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форму</a:t>
            </a: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05-02-</a:t>
            </a:r>
            <a:r>
              <a:rPr sz="1600" spc="-50" dirty="0">
                <a:solidFill>
                  <a:srgbClr val="001F5F"/>
                </a:solidFill>
                <a:latin typeface="Tahoma"/>
                <a:cs typeface="Tahoma"/>
              </a:rPr>
              <a:t>К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0604" y="2243327"/>
            <a:ext cx="467995" cy="467995"/>
          </a:xfrm>
          <a:custGeom>
            <a:avLst/>
            <a:gdLst/>
            <a:ahLst/>
            <a:cxnLst/>
            <a:rect l="l" t="t" r="r" b="b"/>
            <a:pathLst>
              <a:path w="467995" h="467994">
                <a:moveTo>
                  <a:pt x="233933" y="0"/>
                </a:moveTo>
                <a:lnTo>
                  <a:pt x="186784" y="4754"/>
                </a:lnTo>
                <a:lnTo>
                  <a:pt x="142871" y="18389"/>
                </a:lnTo>
                <a:lnTo>
                  <a:pt x="103134" y="39962"/>
                </a:lnTo>
                <a:lnTo>
                  <a:pt x="68513" y="68532"/>
                </a:lnTo>
                <a:lnTo>
                  <a:pt x="39949" y="103156"/>
                </a:lnTo>
                <a:lnTo>
                  <a:pt x="18382" y="142892"/>
                </a:lnTo>
                <a:lnTo>
                  <a:pt x="4752" y="186799"/>
                </a:lnTo>
                <a:lnTo>
                  <a:pt x="0" y="233934"/>
                </a:lnTo>
                <a:lnTo>
                  <a:pt x="4752" y="281068"/>
                </a:lnTo>
                <a:lnTo>
                  <a:pt x="18382" y="324975"/>
                </a:lnTo>
                <a:lnTo>
                  <a:pt x="39949" y="364711"/>
                </a:lnTo>
                <a:lnTo>
                  <a:pt x="68513" y="399335"/>
                </a:lnTo>
                <a:lnTo>
                  <a:pt x="103134" y="427905"/>
                </a:lnTo>
                <a:lnTo>
                  <a:pt x="142871" y="449478"/>
                </a:lnTo>
                <a:lnTo>
                  <a:pt x="186784" y="463113"/>
                </a:lnTo>
                <a:lnTo>
                  <a:pt x="233933" y="467868"/>
                </a:lnTo>
                <a:lnTo>
                  <a:pt x="280700" y="463113"/>
                </a:lnTo>
                <a:lnTo>
                  <a:pt x="280941" y="463113"/>
                </a:lnTo>
                <a:lnTo>
                  <a:pt x="324776" y="449478"/>
                </a:lnTo>
                <a:lnTo>
                  <a:pt x="364563" y="427905"/>
                </a:lnTo>
                <a:lnTo>
                  <a:pt x="374805" y="419481"/>
                </a:lnTo>
                <a:lnTo>
                  <a:pt x="233933" y="419481"/>
                </a:lnTo>
                <a:lnTo>
                  <a:pt x="184607" y="412854"/>
                </a:lnTo>
                <a:lnTo>
                  <a:pt x="140284" y="394151"/>
                </a:lnTo>
                <a:lnTo>
                  <a:pt x="102731" y="365140"/>
                </a:lnTo>
                <a:lnTo>
                  <a:pt x="73719" y="327589"/>
                </a:lnTo>
                <a:lnTo>
                  <a:pt x="55014" y="283264"/>
                </a:lnTo>
                <a:lnTo>
                  <a:pt x="48386" y="233934"/>
                </a:lnTo>
                <a:lnTo>
                  <a:pt x="54888" y="185547"/>
                </a:lnTo>
                <a:lnTo>
                  <a:pt x="55007" y="184656"/>
                </a:lnTo>
                <a:lnTo>
                  <a:pt x="73683" y="140363"/>
                </a:lnTo>
                <a:lnTo>
                  <a:pt x="102658" y="102822"/>
                </a:lnTo>
                <a:lnTo>
                  <a:pt x="140174" y="73801"/>
                </a:lnTo>
                <a:lnTo>
                  <a:pt x="184482" y="55066"/>
                </a:lnTo>
                <a:lnTo>
                  <a:pt x="184213" y="55066"/>
                </a:lnTo>
                <a:lnTo>
                  <a:pt x="233933" y="48387"/>
                </a:lnTo>
                <a:lnTo>
                  <a:pt x="374942" y="48387"/>
                </a:lnTo>
                <a:lnTo>
                  <a:pt x="364733" y="39962"/>
                </a:lnTo>
                <a:lnTo>
                  <a:pt x="324996" y="18389"/>
                </a:lnTo>
                <a:lnTo>
                  <a:pt x="281083" y="4754"/>
                </a:lnTo>
                <a:lnTo>
                  <a:pt x="233933" y="0"/>
                </a:lnTo>
                <a:close/>
              </a:path>
              <a:path w="467995" h="467994">
                <a:moveTo>
                  <a:pt x="374942" y="48387"/>
                </a:moveTo>
                <a:lnTo>
                  <a:pt x="233933" y="48387"/>
                </a:lnTo>
                <a:lnTo>
                  <a:pt x="283229" y="55066"/>
                </a:lnTo>
                <a:lnTo>
                  <a:pt x="327527" y="73801"/>
                </a:lnTo>
                <a:lnTo>
                  <a:pt x="365064" y="102822"/>
                </a:lnTo>
                <a:lnTo>
                  <a:pt x="394078" y="140363"/>
                </a:lnTo>
                <a:lnTo>
                  <a:pt x="412804" y="184656"/>
                </a:lnTo>
                <a:lnTo>
                  <a:pt x="419481" y="233934"/>
                </a:lnTo>
                <a:lnTo>
                  <a:pt x="412853" y="283264"/>
                </a:lnTo>
                <a:lnTo>
                  <a:pt x="394148" y="327589"/>
                </a:lnTo>
                <a:lnTo>
                  <a:pt x="365136" y="365140"/>
                </a:lnTo>
                <a:lnTo>
                  <a:pt x="327583" y="394151"/>
                </a:lnTo>
                <a:lnTo>
                  <a:pt x="283260" y="412854"/>
                </a:lnTo>
                <a:lnTo>
                  <a:pt x="233933" y="419481"/>
                </a:lnTo>
                <a:lnTo>
                  <a:pt x="374805" y="419481"/>
                </a:lnTo>
                <a:lnTo>
                  <a:pt x="427807" y="364711"/>
                </a:lnTo>
                <a:lnTo>
                  <a:pt x="449403" y="324975"/>
                </a:lnTo>
                <a:lnTo>
                  <a:pt x="463067" y="281068"/>
                </a:lnTo>
                <a:lnTo>
                  <a:pt x="467764" y="234950"/>
                </a:lnTo>
                <a:lnTo>
                  <a:pt x="467868" y="233934"/>
                </a:lnTo>
                <a:lnTo>
                  <a:pt x="463115" y="186799"/>
                </a:lnTo>
                <a:lnTo>
                  <a:pt x="449485" y="142892"/>
                </a:lnTo>
                <a:lnTo>
                  <a:pt x="427918" y="103156"/>
                </a:lnTo>
                <a:lnTo>
                  <a:pt x="399354" y="68532"/>
                </a:lnTo>
                <a:lnTo>
                  <a:pt x="374942" y="48387"/>
                </a:lnTo>
                <a:close/>
              </a:path>
              <a:path w="467995" h="467994">
                <a:moveTo>
                  <a:pt x="137133" y="193611"/>
                </a:moveTo>
                <a:lnTo>
                  <a:pt x="128022" y="195373"/>
                </a:lnTo>
                <a:lnTo>
                  <a:pt x="120014" y="200660"/>
                </a:lnTo>
                <a:lnTo>
                  <a:pt x="114692" y="208696"/>
                </a:lnTo>
                <a:lnTo>
                  <a:pt x="112918" y="217805"/>
                </a:lnTo>
                <a:lnTo>
                  <a:pt x="114692" y="226913"/>
                </a:lnTo>
                <a:lnTo>
                  <a:pt x="120014" y="234950"/>
                </a:lnTo>
                <a:lnTo>
                  <a:pt x="200685" y="315595"/>
                </a:lnTo>
                <a:lnTo>
                  <a:pt x="208690" y="320881"/>
                </a:lnTo>
                <a:lnTo>
                  <a:pt x="217798" y="322643"/>
                </a:lnTo>
                <a:lnTo>
                  <a:pt x="226906" y="320881"/>
                </a:lnTo>
                <a:lnTo>
                  <a:pt x="234911" y="315595"/>
                </a:lnTo>
                <a:lnTo>
                  <a:pt x="286237" y="264287"/>
                </a:lnTo>
                <a:lnTo>
                  <a:pt x="217792" y="264287"/>
                </a:lnTo>
                <a:lnTo>
                  <a:pt x="154241" y="200660"/>
                </a:lnTo>
                <a:lnTo>
                  <a:pt x="146241" y="195373"/>
                </a:lnTo>
                <a:lnTo>
                  <a:pt x="137133" y="193611"/>
                </a:lnTo>
                <a:close/>
              </a:path>
              <a:path w="467995" h="467994">
                <a:moveTo>
                  <a:pt x="330734" y="161353"/>
                </a:moveTo>
                <a:lnTo>
                  <a:pt x="321626" y="163115"/>
                </a:lnTo>
                <a:lnTo>
                  <a:pt x="313626" y="168401"/>
                </a:lnTo>
                <a:lnTo>
                  <a:pt x="217792" y="264287"/>
                </a:lnTo>
                <a:lnTo>
                  <a:pt x="286237" y="264287"/>
                </a:lnTo>
                <a:lnTo>
                  <a:pt x="347852" y="202692"/>
                </a:lnTo>
                <a:lnTo>
                  <a:pt x="353175" y="194655"/>
                </a:lnTo>
                <a:lnTo>
                  <a:pt x="354949" y="185547"/>
                </a:lnTo>
                <a:lnTo>
                  <a:pt x="353175" y="176438"/>
                </a:lnTo>
                <a:lnTo>
                  <a:pt x="347852" y="168401"/>
                </a:lnTo>
                <a:lnTo>
                  <a:pt x="339845" y="163115"/>
                </a:lnTo>
                <a:lnTo>
                  <a:pt x="330734" y="161353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347461" y="896111"/>
            <a:ext cx="11705590" cy="5510530"/>
            <a:chOff x="347461" y="896111"/>
            <a:chExt cx="11705590" cy="551053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21275" y="2077168"/>
              <a:ext cx="4731298" cy="28415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461" y="3846547"/>
              <a:ext cx="2960390" cy="255961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918959" y="5082540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33934" y="0"/>
                  </a:moveTo>
                  <a:lnTo>
                    <a:pt x="186799" y="4754"/>
                  </a:lnTo>
                  <a:lnTo>
                    <a:pt x="142892" y="18389"/>
                  </a:lnTo>
                  <a:lnTo>
                    <a:pt x="103156" y="39962"/>
                  </a:lnTo>
                  <a:lnTo>
                    <a:pt x="68532" y="68532"/>
                  </a:lnTo>
                  <a:lnTo>
                    <a:pt x="39962" y="103156"/>
                  </a:lnTo>
                  <a:lnTo>
                    <a:pt x="18389" y="142892"/>
                  </a:lnTo>
                  <a:lnTo>
                    <a:pt x="4754" y="186799"/>
                  </a:lnTo>
                  <a:lnTo>
                    <a:pt x="0" y="233934"/>
                  </a:lnTo>
                  <a:lnTo>
                    <a:pt x="4754" y="281068"/>
                  </a:lnTo>
                  <a:lnTo>
                    <a:pt x="18389" y="324975"/>
                  </a:lnTo>
                  <a:lnTo>
                    <a:pt x="39962" y="364711"/>
                  </a:lnTo>
                  <a:lnTo>
                    <a:pt x="68532" y="399335"/>
                  </a:lnTo>
                  <a:lnTo>
                    <a:pt x="103156" y="427905"/>
                  </a:lnTo>
                  <a:lnTo>
                    <a:pt x="142892" y="449478"/>
                  </a:lnTo>
                  <a:lnTo>
                    <a:pt x="186799" y="463113"/>
                  </a:lnTo>
                  <a:lnTo>
                    <a:pt x="233934" y="467868"/>
                  </a:lnTo>
                  <a:lnTo>
                    <a:pt x="280704" y="463113"/>
                  </a:lnTo>
                  <a:lnTo>
                    <a:pt x="280946" y="463113"/>
                  </a:lnTo>
                  <a:lnTo>
                    <a:pt x="324785" y="449478"/>
                  </a:lnTo>
                  <a:lnTo>
                    <a:pt x="364575" y="427905"/>
                  </a:lnTo>
                  <a:lnTo>
                    <a:pt x="374818" y="419481"/>
                  </a:lnTo>
                  <a:lnTo>
                    <a:pt x="233934" y="419481"/>
                  </a:lnTo>
                  <a:lnTo>
                    <a:pt x="184603" y="412854"/>
                  </a:lnTo>
                  <a:lnTo>
                    <a:pt x="140278" y="394151"/>
                  </a:lnTo>
                  <a:lnTo>
                    <a:pt x="102727" y="365140"/>
                  </a:lnTo>
                  <a:lnTo>
                    <a:pt x="73716" y="327589"/>
                  </a:lnTo>
                  <a:lnTo>
                    <a:pt x="55013" y="283264"/>
                  </a:lnTo>
                  <a:lnTo>
                    <a:pt x="48387" y="233934"/>
                  </a:lnTo>
                  <a:lnTo>
                    <a:pt x="54887" y="185547"/>
                  </a:lnTo>
                  <a:lnTo>
                    <a:pt x="73680" y="140363"/>
                  </a:lnTo>
                  <a:lnTo>
                    <a:pt x="102653" y="102822"/>
                  </a:lnTo>
                  <a:lnTo>
                    <a:pt x="140168" y="73801"/>
                  </a:lnTo>
                  <a:lnTo>
                    <a:pt x="184477" y="55066"/>
                  </a:lnTo>
                  <a:lnTo>
                    <a:pt x="184209" y="55066"/>
                  </a:lnTo>
                  <a:lnTo>
                    <a:pt x="233934" y="48387"/>
                  </a:lnTo>
                  <a:lnTo>
                    <a:pt x="374921" y="48387"/>
                  </a:lnTo>
                  <a:lnTo>
                    <a:pt x="364711" y="39962"/>
                  </a:lnTo>
                  <a:lnTo>
                    <a:pt x="324975" y="18389"/>
                  </a:lnTo>
                  <a:lnTo>
                    <a:pt x="281068" y="4754"/>
                  </a:lnTo>
                  <a:lnTo>
                    <a:pt x="233934" y="0"/>
                  </a:lnTo>
                  <a:close/>
                </a:path>
                <a:path w="467995" h="467995">
                  <a:moveTo>
                    <a:pt x="374921" y="48387"/>
                  </a:moveTo>
                  <a:lnTo>
                    <a:pt x="233934" y="48387"/>
                  </a:lnTo>
                  <a:lnTo>
                    <a:pt x="283211" y="55066"/>
                  </a:lnTo>
                  <a:lnTo>
                    <a:pt x="327504" y="73801"/>
                  </a:lnTo>
                  <a:lnTo>
                    <a:pt x="365045" y="102822"/>
                  </a:lnTo>
                  <a:lnTo>
                    <a:pt x="394066" y="140363"/>
                  </a:lnTo>
                  <a:lnTo>
                    <a:pt x="412801" y="184656"/>
                  </a:lnTo>
                  <a:lnTo>
                    <a:pt x="419481" y="233934"/>
                  </a:lnTo>
                  <a:lnTo>
                    <a:pt x="412854" y="283264"/>
                  </a:lnTo>
                  <a:lnTo>
                    <a:pt x="394151" y="327589"/>
                  </a:lnTo>
                  <a:lnTo>
                    <a:pt x="365140" y="365140"/>
                  </a:lnTo>
                  <a:lnTo>
                    <a:pt x="327589" y="394151"/>
                  </a:lnTo>
                  <a:lnTo>
                    <a:pt x="283264" y="412854"/>
                  </a:lnTo>
                  <a:lnTo>
                    <a:pt x="233934" y="419481"/>
                  </a:lnTo>
                  <a:lnTo>
                    <a:pt x="374818" y="419481"/>
                  </a:lnTo>
                  <a:lnTo>
                    <a:pt x="427821" y="364711"/>
                  </a:lnTo>
                  <a:lnTo>
                    <a:pt x="449415" y="324975"/>
                  </a:lnTo>
                  <a:lnTo>
                    <a:pt x="463075" y="281068"/>
                  </a:lnTo>
                  <a:lnTo>
                    <a:pt x="467764" y="234950"/>
                  </a:lnTo>
                  <a:lnTo>
                    <a:pt x="467868" y="233934"/>
                  </a:lnTo>
                  <a:lnTo>
                    <a:pt x="463113" y="186799"/>
                  </a:lnTo>
                  <a:lnTo>
                    <a:pt x="449478" y="142892"/>
                  </a:lnTo>
                  <a:lnTo>
                    <a:pt x="427905" y="103156"/>
                  </a:lnTo>
                  <a:lnTo>
                    <a:pt x="399335" y="68532"/>
                  </a:lnTo>
                  <a:lnTo>
                    <a:pt x="374921" y="48387"/>
                  </a:lnTo>
                  <a:close/>
                </a:path>
                <a:path w="467995" h="467995">
                  <a:moveTo>
                    <a:pt x="137112" y="193611"/>
                  </a:moveTo>
                  <a:lnTo>
                    <a:pt x="127998" y="195373"/>
                  </a:lnTo>
                  <a:lnTo>
                    <a:pt x="120015" y="200660"/>
                  </a:lnTo>
                  <a:lnTo>
                    <a:pt x="114728" y="208696"/>
                  </a:lnTo>
                  <a:lnTo>
                    <a:pt x="112966" y="217805"/>
                  </a:lnTo>
                  <a:lnTo>
                    <a:pt x="114728" y="226913"/>
                  </a:lnTo>
                  <a:lnTo>
                    <a:pt x="120015" y="234950"/>
                  </a:lnTo>
                  <a:lnTo>
                    <a:pt x="200660" y="315595"/>
                  </a:lnTo>
                  <a:lnTo>
                    <a:pt x="208696" y="320881"/>
                  </a:lnTo>
                  <a:lnTo>
                    <a:pt x="217805" y="322643"/>
                  </a:lnTo>
                  <a:lnTo>
                    <a:pt x="226913" y="320881"/>
                  </a:lnTo>
                  <a:lnTo>
                    <a:pt x="234950" y="315595"/>
                  </a:lnTo>
                  <a:lnTo>
                    <a:pt x="286258" y="264287"/>
                  </a:lnTo>
                  <a:lnTo>
                    <a:pt x="217805" y="264287"/>
                  </a:lnTo>
                  <a:lnTo>
                    <a:pt x="154305" y="200660"/>
                  </a:lnTo>
                  <a:lnTo>
                    <a:pt x="146250" y="195373"/>
                  </a:lnTo>
                  <a:lnTo>
                    <a:pt x="137112" y="193611"/>
                  </a:lnTo>
                  <a:close/>
                </a:path>
                <a:path w="467995" h="467995">
                  <a:moveTo>
                    <a:pt x="330755" y="161353"/>
                  </a:moveTo>
                  <a:lnTo>
                    <a:pt x="321617" y="163115"/>
                  </a:lnTo>
                  <a:lnTo>
                    <a:pt x="313563" y="168402"/>
                  </a:lnTo>
                  <a:lnTo>
                    <a:pt x="217805" y="264287"/>
                  </a:lnTo>
                  <a:lnTo>
                    <a:pt x="286258" y="264287"/>
                  </a:lnTo>
                  <a:lnTo>
                    <a:pt x="347853" y="202692"/>
                  </a:lnTo>
                  <a:lnTo>
                    <a:pt x="353139" y="194655"/>
                  </a:lnTo>
                  <a:lnTo>
                    <a:pt x="354901" y="185547"/>
                  </a:lnTo>
                  <a:lnTo>
                    <a:pt x="353139" y="176438"/>
                  </a:lnTo>
                  <a:lnTo>
                    <a:pt x="347853" y="168402"/>
                  </a:lnTo>
                  <a:lnTo>
                    <a:pt x="339869" y="163115"/>
                  </a:lnTo>
                  <a:lnTo>
                    <a:pt x="330755" y="161353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12692" y="896111"/>
              <a:ext cx="3061716" cy="42854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07180" y="1002791"/>
              <a:ext cx="2877312" cy="40767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930139" y="4047744"/>
              <a:ext cx="1118870" cy="143510"/>
            </a:xfrm>
            <a:custGeom>
              <a:avLst/>
              <a:gdLst/>
              <a:ahLst/>
              <a:cxnLst/>
              <a:rect l="l" t="t" r="r" b="b"/>
              <a:pathLst>
                <a:path w="1118870" h="143510">
                  <a:moveTo>
                    <a:pt x="0" y="143255"/>
                  </a:moveTo>
                  <a:lnTo>
                    <a:pt x="1118615" y="143255"/>
                  </a:lnTo>
                  <a:lnTo>
                    <a:pt x="1118615" y="0"/>
                  </a:lnTo>
                  <a:lnTo>
                    <a:pt x="0" y="0"/>
                  </a:lnTo>
                  <a:lnTo>
                    <a:pt x="0" y="143255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81121" y="4076700"/>
              <a:ext cx="2050414" cy="1400810"/>
            </a:xfrm>
            <a:custGeom>
              <a:avLst/>
              <a:gdLst/>
              <a:ahLst/>
              <a:cxnLst/>
              <a:rect l="l" t="t" r="r" b="b"/>
              <a:pathLst>
                <a:path w="2050414" h="1400810">
                  <a:moveTo>
                    <a:pt x="1010665" y="1371854"/>
                  </a:moveTo>
                  <a:lnTo>
                    <a:pt x="0" y="1371854"/>
                  </a:lnTo>
                  <a:lnTo>
                    <a:pt x="0" y="1400810"/>
                  </a:lnTo>
                  <a:lnTo>
                    <a:pt x="1039622" y="1400810"/>
                  </a:lnTo>
                  <a:lnTo>
                    <a:pt x="1039622" y="1386332"/>
                  </a:lnTo>
                  <a:lnTo>
                    <a:pt x="1010665" y="1386332"/>
                  </a:lnTo>
                  <a:lnTo>
                    <a:pt x="1010665" y="1371854"/>
                  </a:lnTo>
                  <a:close/>
                </a:path>
                <a:path w="2050414" h="1400810">
                  <a:moveTo>
                    <a:pt x="1963547" y="28956"/>
                  </a:moveTo>
                  <a:lnTo>
                    <a:pt x="1010665" y="28956"/>
                  </a:lnTo>
                  <a:lnTo>
                    <a:pt x="1010665" y="1386332"/>
                  </a:lnTo>
                  <a:lnTo>
                    <a:pt x="1025143" y="1371854"/>
                  </a:lnTo>
                  <a:lnTo>
                    <a:pt x="1039622" y="1371854"/>
                  </a:lnTo>
                  <a:lnTo>
                    <a:pt x="1039622" y="57912"/>
                  </a:lnTo>
                  <a:lnTo>
                    <a:pt x="1025143" y="57912"/>
                  </a:lnTo>
                  <a:lnTo>
                    <a:pt x="1039622" y="43433"/>
                  </a:lnTo>
                  <a:lnTo>
                    <a:pt x="1963547" y="43433"/>
                  </a:lnTo>
                  <a:lnTo>
                    <a:pt x="1963547" y="28956"/>
                  </a:lnTo>
                  <a:close/>
                </a:path>
                <a:path w="2050414" h="1400810">
                  <a:moveTo>
                    <a:pt x="1039622" y="1371854"/>
                  </a:moveTo>
                  <a:lnTo>
                    <a:pt x="1025143" y="1371854"/>
                  </a:lnTo>
                  <a:lnTo>
                    <a:pt x="1010665" y="1386332"/>
                  </a:lnTo>
                  <a:lnTo>
                    <a:pt x="1039622" y="1386332"/>
                  </a:lnTo>
                  <a:lnTo>
                    <a:pt x="1039622" y="1371854"/>
                  </a:lnTo>
                  <a:close/>
                </a:path>
                <a:path w="2050414" h="1400810">
                  <a:moveTo>
                    <a:pt x="1963547" y="0"/>
                  </a:moveTo>
                  <a:lnTo>
                    <a:pt x="1963547" y="86868"/>
                  </a:lnTo>
                  <a:lnTo>
                    <a:pt x="2021458" y="57912"/>
                  </a:lnTo>
                  <a:lnTo>
                    <a:pt x="1978025" y="57912"/>
                  </a:lnTo>
                  <a:lnTo>
                    <a:pt x="1978025" y="28956"/>
                  </a:lnTo>
                  <a:lnTo>
                    <a:pt x="2021459" y="28956"/>
                  </a:lnTo>
                  <a:lnTo>
                    <a:pt x="1963547" y="0"/>
                  </a:lnTo>
                  <a:close/>
                </a:path>
                <a:path w="2050414" h="1400810">
                  <a:moveTo>
                    <a:pt x="1039622" y="43433"/>
                  </a:moveTo>
                  <a:lnTo>
                    <a:pt x="1025143" y="57912"/>
                  </a:lnTo>
                  <a:lnTo>
                    <a:pt x="1039622" y="57912"/>
                  </a:lnTo>
                  <a:lnTo>
                    <a:pt x="1039622" y="43433"/>
                  </a:lnTo>
                  <a:close/>
                </a:path>
                <a:path w="2050414" h="1400810">
                  <a:moveTo>
                    <a:pt x="1963547" y="43433"/>
                  </a:moveTo>
                  <a:lnTo>
                    <a:pt x="1039622" y="43433"/>
                  </a:lnTo>
                  <a:lnTo>
                    <a:pt x="1039622" y="57912"/>
                  </a:lnTo>
                  <a:lnTo>
                    <a:pt x="1963547" y="57912"/>
                  </a:lnTo>
                  <a:lnTo>
                    <a:pt x="1963547" y="43433"/>
                  </a:lnTo>
                  <a:close/>
                </a:path>
                <a:path w="2050414" h="1400810">
                  <a:moveTo>
                    <a:pt x="2021459" y="28956"/>
                  </a:moveTo>
                  <a:lnTo>
                    <a:pt x="1978025" y="28956"/>
                  </a:lnTo>
                  <a:lnTo>
                    <a:pt x="1978025" y="57912"/>
                  </a:lnTo>
                  <a:lnTo>
                    <a:pt x="2021458" y="57912"/>
                  </a:lnTo>
                  <a:lnTo>
                    <a:pt x="2050414" y="43433"/>
                  </a:lnTo>
                  <a:lnTo>
                    <a:pt x="2021459" y="2895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44420" y="1712722"/>
            <a:ext cx="12566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УЧАСТНИКИ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32572" y="1688718"/>
            <a:ext cx="32365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2D75B6"/>
                </a:solidFill>
                <a:latin typeface="Arial"/>
                <a:cs typeface="Arial"/>
              </a:rPr>
              <a:t>ОРГАНИЗАТОРЫ</a:t>
            </a:r>
            <a:r>
              <a:rPr sz="1600" b="1" spc="20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2D75B6"/>
                </a:solidFill>
                <a:latin typeface="Arial"/>
                <a:cs typeface="Arial"/>
              </a:rPr>
              <a:t>В</a:t>
            </a:r>
            <a:r>
              <a:rPr sz="1600" b="1" spc="-45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2D75B6"/>
                </a:solidFill>
                <a:latin typeface="Arial"/>
                <a:cs typeface="Arial"/>
              </a:rPr>
              <a:t>АУДИТОРИИ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60604" y="1024889"/>
            <a:ext cx="11715750" cy="5243830"/>
            <a:chOff x="260604" y="1024889"/>
            <a:chExt cx="11715750" cy="5243830"/>
          </a:xfrm>
        </p:grpSpPr>
        <p:sp>
          <p:nvSpPr>
            <p:cNvPr id="19" name="object 19"/>
            <p:cNvSpPr/>
            <p:nvPr/>
          </p:nvSpPr>
          <p:spPr>
            <a:xfrm>
              <a:off x="6918960" y="5800343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33934" y="0"/>
                  </a:moveTo>
                  <a:lnTo>
                    <a:pt x="186799" y="4752"/>
                  </a:lnTo>
                  <a:lnTo>
                    <a:pt x="142892" y="18382"/>
                  </a:lnTo>
                  <a:lnTo>
                    <a:pt x="103156" y="39949"/>
                  </a:lnTo>
                  <a:lnTo>
                    <a:pt x="68532" y="68513"/>
                  </a:lnTo>
                  <a:lnTo>
                    <a:pt x="39962" y="103134"/>
                  </a:lnTo>
                  <a:lnTo>
                    <a:pt x="18389" y="142871"/>
                  </a:lnTo>
                  <a:lnTo>
                    <a:pt x="4754" y="186784"/>
                  </a:lnTo>
                  <a:lnTo>
                    <a:pt x="0" y="233933"/>
                  </a:lnTo>
                  <a:lnTo>
                    <a:pt x="4754" y="281083"/>
                  </a:lnTo>
                  <a:lnTo>
                    <a:pt x="18389" y="324996"/>
                  </a:lnTo>
                  <a:lnTo>
                    <a:pt x="39962" y="364733"/>
                  </a:lnTo>
                  <a:lnTo>
                    <a:pt x="68532" y="399354"/>
                  </a:lnTo>
                  <a:lnTo>
                    <a:pt x="103156" y="427918"/>
                  </a:lnTo>
                  <a:lnTo>
                    <a:pt x="142892" y="449485"/>
                  </a:lnTo>
                  <a:lnTo>
                    <a:pt x="186799" y="463115"/>
                  </a:lnTo>
                  <a:lnTo>
                    <a:pt x="233934" y="467867"/>
                  </a:lnTo>
                  <a:lnTo>
                    <a:pt x="280608" y="463115"/>
                  </a:lnTo>
                  <a:lnTo>
                    <a:pt x="280914" y="463115"/>
                  </a:lnTo>
                  <a:lnTo>
                    <a:pt x="324721" y="449485"/>
                  </a:lnTo>
                  <a:lnTo>
                    <a:pt x="364523" y="427918"/>
                  </a:lnTo>
                  <a:lnTo>
                    <a:pt x="374801" y="419480"/>
                  </a:lnTo>
                  <a:lnTo>
                    <a:pt x="233934" y="419480"/>
                  </a:lnTo>
                  <a:lnTo>
                    <a:pt x="184603" y="412853"/>
                  </a:lnTo>
                  <a:lnTo>
                    <a:pt x="140278" y="394148"/>
                  </a:lnTo>
                  <a:lnTo>
                    <a:pt x="102727" y="365136"/>
                  </a:lnTo>
                  <a:lnTo>
                    <a:pt x="73716" y="327583"/>
                  </a:lnTo>
                  <a:lnTo>
                    <a:pt x="55013" y="283260"/>
                  </a:lnTo>
                  <a:lnTo>
                    <a:pt x="48387" y="233933"/>
                  </a:lnTo>
                  <a:lnTo>
                    <a:pt x="54889" y="185534"/>
                  </a:lnTo>
                  <a:lnTo>
                    <a:pt x="73692" y="140340"/>
                  </a:lnTo>
                  <a:lnTo>
                    <a:pt x="102671" y="102803"/>
                  </a:lnTo>
                  <a:lnTo>
                    <a:pt x="140187" y="73789"/>
                  </a:lnTo>
                  <a:lnTo>
                    <a:pt x="184488" y="55063"/>
                  </a:lnTo>
                  <a:lnTo>
                    <a:pt x="184242" y="55063"/>
                  </a:lnTo>
                  <a:lnTo>
                    <a:pt x="233934" y="48386"/>
                  </a:lnTo>
                  <a:lnTo>
                    <a:pt x="374939" y="48386"/>
                  </a:lnTo>
                  <a:lnTo>
                    <a:pt x="364711" y="39949"/>
                  </a:lnTo>
                  <a:lnTo>
                    <a:pt x="324975" y="18382"/>
                  </a:lnTo>
                  <a:lnTo>
                    <a:pt x="281068" y="4752"/>
                  </a:lnTo>
                  <a:lnTo>
                    <a:pt x="233934" y="0"/>
                  </a:lnTo>
                  <a:close/>
                </a:path>
                <a:path w="467995" h="467995">
                  <a:moveTo>
                    <a:pt x="374939" y="48386"/>
                  </a:moveTo>
                  <a:lnTo>
                    <a:pt x="233934" y="48386"/>
                  </a:lnTo>
                  <a:lnTo>
                    <a:pt x="283211" y="55063"/>
                  </a:lnTo>
                  <a:lnTo>
                    <a:pt x="327504" y="73789"/>
                  </a:lnTo>
                  <a:lnTo>
                    <a:pt x="365045" y="102803"/>
                  </a:lnTo>
                  <a:lnTo>
                    <a:pt x="394066" y="140340"/>
                  </a:lnTo>
                  <a:lnTo>
                    <a:pt x="412801" y="184638"/>
                  </a:lnTo>
                  <a:lnTo>
                    <a:pt x="419481" y="233933"/>
                  </a:lnTo>
                  <a:lnTo>
                    <a:pt x="412854" y="283260"/>
                  </a:lnTo>
                  <a:lnTo>
                    <a:pt x="394151" y="327583"/>
                  </a:lnTo>
                  <a:lnTo>
                    <a:pt x="365140" y="365136"/>
                  </a:lnTo>
                  <a:lnTo>
                    <a:pt x="327589" y="394148"/>
                  </a:lnTo>
                  <a:lnTo>
                    <a:pt x="283264" y="412853"/>
                  </a:lnTo>
                  <a:lnTo>
                    <a:pt x="233934" y="419480"/>
                  </a:lnTo>
                  <a:lnTo>
                    <a:pt x="374801" y="419480"/>
                  </a:lnTo>
                  <a:lnTo>
                    <a:pt x="427793" y="364733"/>
                  </a:lnTo>
                  <a:lnTo>
                    <a:pt x="449399" y="324996"/>
                  </a:lnTo>
                  <a:lnTo>
                    <a:pt x="463069" y="281083"/>
                  </a:lnTo>
                  <a:lnTo>
                    <a:pt x="467768" y="234911"/>
                  </a:lnTo>
                  <a:lnTo>
                    <a:pt x="467868" y="233933"/>
                  </a:lnTo>
                  <a:lnTo>
                    <a:pt x="463113" y="186784"/>
                  </a:lnTo>
                  <a:lnTo>
                    <a:pt x="449478" y="142871"/>
                  </a:lnTo>
                  <a:lnTo>
                    <a:pt x="427905" y="103134"/>
                  </a:lnTo>
                  <a:lnTo>
                    <a:pt x="399335" y="68513"/>
                  </a:lnTo>
                  <a:lnTo>
                    <a:pt x="374939" y="48386"/>
                  </a:lnTo>
                  <a:close/>
                </a:path>
                <a:path w="467995" h="467995">
                  <a:moveTo>
                    <a:pt x="137112" y="193589"/>
                  </a:moveTo>
                  <a:lnTo>
                    <a:pt x="127998" y="195363"/>
                  </a:lnTo>
                  <a:lnTo>
                    <a:pt x="120015" y="200685"/>
                  </a:lnTo>
                  <a:lnTo>
                    <a:pt x="114728" y="208690"/>
                  </a:lnTo>
                  <a:lnTo>
                    <a:pt x="112966" y="217798"/>
                  </a:lnTo>
                  <a:lnTo>
                    <a:pt x="114728" y="226906"/>
                  </a:lnTo>
                  <a:lnTo>
                    <a:pt x="120015" y="234911"/>
                  </a:lnTo>
                  <a:lnTo>
                    <a:pt x="200660" y="315594"/>
                  </a:lnTo>
                  <a:lnTo>
                    <a:pt x="208696" y="320909"/>
                  </a:lnTo>
                  <a:lnTo>
                    <a:pt x="217805" y="322681"/>
                  </a:lnTo>
                  <a:lnTo>
                    <a:pt x="226913" y="320909"/>
                  </a:lnTo>
                  <a:lnTo>
                    <a:pt x="234950" y="315594"/>
                  </a:lnTo>
                  <a:lnTo>
                    <a:pt x="286266" y="264261"/>
                  </a:lnTo>
                  <a:lnTo>
                    <a:pt x="217805" y="264261"/>
                  </a:lnTo>
                  <a:lnTo>
                    <a:pt x="154305" y="200685"/>
                  </a:lnTo>
                  <a:lnTo>
                    <a:pt x="146250" y="195363"/>
                  </a:lnTo>
                  <a:lnTo>
                    <a:pt x="137112" y="193589"/>
                  </a:lnTo>
                  <a:close/>
                </a:path>
                <a:path w="467995" h="467995">
                  <a:moveTo>
                    <a:pt x="330755" y="161328"/>
                  </a:moveTo>
                  <a:lnTo>
                    <a:pt x="321617" y="163099"/>
                  </a:lnTo>
                  <a:lnTo>
                    <a:pt x="313563" y="168414"/>
                  </a:lnTo>
                  <a:lnTo>
                    <a:pt x="217805" y="264261"/>
                  </a:lnTo>
                  <a:lnTo>
                    <a:pt x="286266" y="264261"/>
                  </a:lnTo>
                  <a:lnTo>
                    <a:pt x="347853" y="202653"/>
                  </a:lnTo>
                  <a:lnTo>
                    <a:pt x="353139" y="194642"/>
                  </a:lnTo>
                  <a:lnTo>
                    <a:pt x="354901" y="185534"/>
                  </a:lnTo>
                  <a:lnTo>
                    <a:pt x="353139" y="176425"/>
                  </a:lnTo>
                  <a:lnTo>
                    <a:pt x="347853" y="168414"/>
                  </a:lnTo>
                  <a:lnTo>
                    <a:pt x="339869" y="163099"/>
                  </a:lnTo>
                  <a:lnTo>
                    <a:pt x="330755" y="161328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49518" y="3343655"/>
              <a:ext cx="4536440" cy="796290"/>
            </a:xfrm>
            <a:custGeom>
              <a:avLst/>
              <a:gdLst/>
              <a:ahLst/>
              <a:cxnLst/>
              <a:rect l="l" t="t" r="r" b="b"/>
              <a:pathLst>
                <a:path w="4536440" h="796289">
                  <a:moveTo>
                    <a:pt x="2249170" y="758190"/>
                  </a:moveTo>
                  <a:lnTo>
                    <a:pt x="0" y="758190"/>
                  </a:lnTo>
                  <a:lnTo>
                    <a:pt x="0" y="796290"/>
                  </a:lnTo>
                  <a:lnTo>
                    <a:pt x="2287270" y="796290"/>
                  </a:lnTo>
                  <a:lnTo>
                    <a:pt x="2287270" y="777240"/>
                  </a:lnTo>
                  <a:lnTo>
                    <a:pt x="2249170" y="777240"/>
                  </a:lnTo>
                  <a:lnTo>
                    <a:pt x="2249170" y="758190"/>
                  </a:lnTo>
                  <a:close/>
                </a:path>
                <a:path w="4536440" h="796289">
                  <a:moveTo>
                    <a:pt x="4422140" y="38100"/>
                  </a:moveTo>
                  <a:lnTo>
                    <a:pt x="2249170" y="38100"/>
                  </a:lnTo>
                  <a:lnTo>
                    <a:pt x="2249170" y="777240"/>
                  </a:lnTo>
                  <a:lnTo>
                    <a:pt x="2268220" y="758190"/>
                  </a:lnTo>
                  <a:lnTo>
                    <a:pt x="2287270" y="758190"/>
                  </a:lnTo>
                  <a:lnTo>
                    <a:pt x="2287270" y="76200"/>
                  </a:lnTo>
                  <a:lnTo>
                    <a:pt x="2268220" y="76200"/>
                  </a:lnTo>
                  <a:lnTo>
                    <a:pt x="2287270" y="57150"/>
                  </a:lnTo>
                  <a:lnTo>
                    <a:pt x="4422140" y="57150"/>
                  </a:lnTo>
                  <a:lnTo>
                    <a:pt x="4422140" y="38100"/>
                  </a:lnTo>
                  <a:close/>
                </a:path>
                <a:path w="4536440" h="796289">
                  <a:moveTo>
                    <a:pt x="2287270" y="758190"/>
                  </a:moveTo>
                  <a:lnTo>
                    <a:pt x="2268220" y="758190"/>
                  </a:lnTo>
                  <a:lnTo>
                    <a:pt x="2249170" y="777240"/>
                  </a:lnTo>
                  <a:lnTo>
                    <a:pt x="2287270" y="777240"/>
                  </a:lnTo>
                  <a:lnTo>
                    <a:pt x="2287270" y="758190"/>
                  </a:lnTo>
                  <a:close/>
                </a:path>
                <a:path w="4536440" h="796289">
                  <a:moveTo>
                    <a:pt x="4422140" y="0"/>
                  </a:moveTo>
                  <a:lnTo>
                    <a:pt x="4422140" y="114300"/>
                  </a:lnTo>
                  <a:lnTo>
                    <a:pt x="4498340" y="76200"/>
                  </a:lnTo>
                  <a:lnTo>
                    <a:pt x="4441190" y="76200"/>
                  </a:lnTo>
                  <a:lnTo>
                    <a:pt x="4441190" y="38100"/>
                  </a:lnTo>
                  <a:lnTo>
                    <a:pt x="4498340" y="38100"/>
                  </a:lnTo>
                  <a:lnTo>
                    <a:pt x="4422140" y="0"/>
                  </a:lnTo>
                  <a:close/>
                </a:path>
                <a:path w="4536440" h="796289">
                  <a:moveTo>
                    <a:pt x="2287270" y="57150"/>
                  </a:moveTo>
                  <a:lnTo>
                    <a:pt x="2268220" y="76200"/>
                  </a:lnTo>
                  <a:lnTo>
                    <a:pt x="2287270" y="76200"/>
                  </a:lnTo>
                  <a:lnTo>
                    <a:pt x="2287270" y="57150"/>
                  </a:lnTo>
                  <a:close/>
                </a:path>
                <a:path w="4536440" h="796289">
                  <a:moveTo>
                    <a:pt x="4422140" y="57150"/>
                  </a:moveTo>
                  <a:lnTo>
                    <a:pt x="2287270" y="57150"/>
                  </a:lnTo>
                  <a:lnTo>
                    <a:pt x="2287270" y="76200"/>
                  </a:lnTo>
                  <a:lnTo>
                    <a:pt x="4422140" y="76200"/>
                  </a:lnTo>
                  <a:lnTo>
                    <a:pt x="4422140" y="57150"/>
                  </a:lnTo>
                  <a:close/>
                </a:path>
                <a:path w="4536440" h="796289">
                  <a:moveTo>
                    <a:pt x="4498340" y="38100"/>
                  </a:moveTo>
                  <a:lnTo>
                    <a:pt x="4441190" y="38100"/>
                  </a:lnTo>
                  <a:lnTo>
                    <a:pt x="4441190" y="76200"/>
                  </a:lnTo>
                  <a:lnTo>
                    <a:pt x="4498340" y="76200"/>
                  </a:lnTo>
                  <a:lnTo>
                    <a:pt x="4536440" y="57150"/>
                  </a:lnTo>
                  <a:lnTo>
                    <a:pt x="4498340" y="3810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98819" y="1735835"/>
              <a:ext cx="180340" cy="59690"/>
            </a:xfrm>
            <a:custGeom>
              <a:avLst/>
              <a:gdLst/>
              <a:ahLst/>
              <a:cxnLst/>
              <a:rect l="l" t="t" r="r" b="b"/>
              <a:pathLst>
                <a:path w="180339" h="59689">
                  <a:moveTo>
                    <a:pt x="179832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179832" y="59436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98819" y="1735835"/>
              <a:ext cx="180340" cy="59690"/>
            </a:xfrm>
            <a:custGeom>
              <a:avLst/>
              <a:gdLst/>
              <a:ahLst/>
              <a:cxnLst/>
              <a:rect l="l" t="t" r="r" b="b"/>
              <a:pathLst>
                <a:path w="180339" h="59689">
                  <a:moveTo>
                    <a:pt x="0" y="59436"/>
                  </a:moveTo>
                  <a:lnTo>
                    <a:pt x="179832" y="59436"/>
                  </a:lnTo>
                  <a:lnTo>
                    <a:pt x="179832" y="0"/>
                  </a:lnTo>
                  <a:lnTo>
                    <a:pt x="0" y="0"/>
                  </a:lnTo>
                  <a:lnTo>
                    <a:pt x="0" y="5943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0604" y="2976372"/>
              <a:ext cx="467995" cy="469900"/>
            </a:xfrm>
            <a:custGeom>
              <a:avLst/>
              <a:gdLst/>
              <a:ahLst/>
              <a:cxnLst/>
              <a:rect l="l" t="t" r="r" b="b"/>
              <a:pathLst>
                <a:path w="467995" h="469900">
                  <a:moveTo>
                    <a:pt x="233933" y="0"/>
                  </a:moveTo>
                  <a:lnTo>
                    <a:pt x="186784" y="4766"/>
                  </a:lnTo>
                  <a:lnTo>
                    <a:pt x="142871" y="18436"/>
                  </a:lnTo>
                  <a:lnTo>
                    <a:pt x="103134" y="40069"/>
                  </a:lnTo>
                  <a:lnTo>
                    <a:pt x="68513" y="68722"/>
                  </a:lnTo>
                  <a:lnTo>
                    <a:pt x="39949" y="103454"/>
                  </a:lnTo>
                  <a:lnTo>
                    <a:pt x="18382" y="143321"/>
                  </a:lnTo>
                  <a:lnTo>
                    <a:pt x="4752" y="187382"/>
                  </a:lnTo>
                  <a:lnTo>
                    <a:pt x="0" y="234695"/>
                  </a:lnTo>
                  <a:lnTo>
                    <a:pt x="4752" y="282009"/>
                  </a:lnTo>
                  <a:lnTo>
                    <a:pt x="18382" y="326070"/>
                  </a:lnTo>
                  <a:lnTo>
                    <a:pt x="39949" y="365937"/>
                  </a:lnTo>
                  <a:lnTo>
                    <a:pt x="68513" y="400669"/>
                  </a:lnTo>
                  <a:lnTo>
                    <a:pt x="103134" y="429322"/>
                  </a:lnTo>
                  <a:lnTo>
                    <a:pt x="142871" y="450955"/>
                  </a:lnTo>
                  <a:lnTo>
                    <a:pt x="186784" y="464625"/>
                  </a:lnTo>
                  <a:lnTo>
                    <a:pt x="233933" y="469391"/>
                  </a:lnTo>
                  <a:lnTo>
                    <a:pt x="280650" y="464625"/>
                  </a:lnTo>
                  <a:lnTo>
                    <a:pt x="280925" y="464625"/>
                  </a:lnTo>
                  <a:lnTo>
                    <a:pt x="324719" y="450955"/>
                  </a:lnTo>
                  <a:lnTo>
                    <a:pt x="364501" y="429322"/>
                  </a:lnTo>
                  <a:lnTo>
                    <a:pt x="374754" y="420877"/>
                  </a:lnTo>
                  <a:lnTo>
                    <a:pt x="233933" y="420877"/>
                  </a:lnTo>
                  <a:lnTo>
                    <a:pt x="184607" y="414230"/>
                  </a:lnTo>
                  <a:lnTo>
                    <a:pt x="140284" y="395468"/>
                  </a:lnTo>
                  <a:lnTo>
                    <a:pt x="102731" y="366363"/>
                  </a:lnTo>
                  <a:lnTo>
                    <a:pt x="73719" y="328685"/>
                  </a:lnTo>
                  <a:lnTo>
                    <a:pt x="55014" y="284206"/>
                  </a:lnTo>
                  <a:lnTo>
                    <a:pt x="48386" y="234695"/>
                  </a:lnTo>
                  <a:lnTo>
                    <a:pt x="54889" y="186118"/>
                  </a:lnTo>
                  <a:lnTo>
                    <a:pt x="73683" y="140791"/>
                  </a:lnTo>
                  <a:lnTo>
                    <a:pt x="102658" y="103124"/>
                  </a:lnTo>
                  <a:lnTo>
                    <a:pt x="140174" y="74008"/>
                  </a:lnTo>
                  <a:lnTo>
                    <a:pt x="184482" y="55214"/>
                  </a:lnTo>
                  <a:lnTo>
                    <a:pt x="184215" y="55214"/>
                  </a:lnTo>
                  <a:lnTo>
                    <a:pt x="233933" y="48513"/>
                  </a:lnTo>
                  <a:lnTo>
                    <a:pt x="374936" y="48513"/>
                  </a:lnTo>
                  <a:lnTo>
                    <a:pt x="364733" y="40069"/>
                  </a:lnTo>
                  <a:lnTo>
                    <a:pt x="324996" y="18436"/>
                  </a:lnTo>
                  <a:lnTo>
                    <a:pt x="281083" y="4766"/>
                  </a:lnTo>
                  <a:lnTo>
                    <a:pt x="233933" y="0"/>
                  </a:lnTo>
                  <a:close/>
                </a:path>
                <a:path w="467995" h="469900">
                  <a:moveTo>
                    <a:pt x="374936" y="48513"/>
                  </a:moveTo>
                  <a:lnTo>
                    <a:pt x="233933" y="48513"/>
                  </a:lnTo>
                  <a:lnTo>
                    <a:pt x="283229" y="55214"/>
                  </a:lnTo>
                  <a:lnTo>
                    <a:pt x="327527" y="74008"/>
                  </a:lnTo>
                  <a:lnTo>
                    <a:pt x="365064" y="103124"/>
                  </a:lnTo>
                  <a:lnTo>
                    <a:pt x="394078" y="140791"/>
                  </a:lnTo>
                  <a:lnTo>
                    <a:pt x="412804" y="185238"/>
                  </a:lnTo>
                  <a:lnTo>
                    <a:pt x="419481" y="234695"/>
                  </a:lnTo>
                  <a:lnTo>
                    <a:pt x="412853" y="284206"/>
                  </a:lnTo>
                  <a:lnTo>
                    <a:pt x="394148" y="328685"/>
                  </a:lnTo>
                  <a:lnTo>
                    <a:pt x="365136" y="366363"/>
                  </a:lnTo>
                  <a:lnTo>
                    <a:pt x="327583" y="395468"/>
                  </a:lnTo>
                  <a:lnTo>
                    <a:pt x="283260" y="414230"/>
                  </a:lnTo>
                  <a:lnTo>
                    <a:pt x="233933" y="420877"/>
                  </a:lnTo>
                  <a:lnTo>
                    <a:pt x="374754" y="420877"/>
                  </a:lnTo>
                  <a:lnTo>
                    <a:pt x="403472" y="395468"/>
                  </a:lnTo>
                  <a:lnTo>
                    <a:pt x="427761" y="365937"/>
                  </a:lnTo>
                  <a:lnTo>
                    <a:pt x="449374" y="326070"/>
                  </a:lnTo>
                  <a:lnTo>
                    <a:pt x="463056" y="282009"/>
                  </a:lnTo>
                  <a:lnTo>
                    <a:pt x="467764" y="235712"/>
                  </a:lnTo>
                  <a:lnTo>
                    <a:pt x="467868" y="234695"/>
                  </a:lnTo>
                  <a:lnTo>
                    <a:pt x="463115" y="187382"/>
                  </a:lnTo>
                  <a:lnTo>
                    <a:pt x="449485" y="143321"/>
                  </a:lnTo>
                  <a:lnTo>
                    <a:pt x="427918" y="103454"/>
                  </a:lnTo>
                  <a:lnTo>
                    <a:pt x="399354" y="68722"/>
                  </a:lnTo>
                  <a:lnTo>
                    <a:pt x="374936" y="48513"/>
                  </a:lnTo>
                  <a:close/>
                </a:path>
                <a:path w="467995" h="469900">
                  <a:moveTo>
                    <a:pt x="137133" y="194246"/>
                  </a:moveTo>
                  <a:lnTo>
                    <a:pt x="128022" y="196008"/>
                  </a:lnTo>
                  <a:lnTo>
                    <a:pt x="120014" y="201294"/>
                  </a:lnTo>
                  <a:lnTo>
                    <a:pt x="114692" y="209351"/>
                  </a:lnTo>
                  <a:lnTo>
                    <a:pt x="112918" y="218503"/>
                  </a:lnTo>
                  <a:lnTo>
                    <a:pt x="114692" y="227655"/>
                  </a:lnTo>
                  <a:lnTo>
                    <a:pt x="120014" y="235712"/>
                  </a:lnTo>
                  <a:lnTo>
                    <a:pt x="200685" y="316611"/>
                  </a:lnTo>
                  <a:lnTo>
                    <a:pt x="208690" y="321968"/>
                  </a:lnTo>
                  <a:lnTo>
                    <a:pt x="217798" y="323754"/>
                  </a:lnTo>
                  <a:lnTo>
                    <a:pt x="226906" y="321968"/>
                  </a:lnTo>
                  <a:lnTo>
                    <a:pt x="234911" y="316611"/>
                  </a:lnTo>
                  <a:lnTo>
                    <a:pt x="286191" y="265175"/>
                  </a:lnTo>
                  <a:lnTo>
                    <a:pt x="217792" y="265175"/>
                  </a:lnTo>
                  <a:lnTo>
                    <a:pt x="154241" y="201294"/>
                  </a:lnTo>
                  <a:lnTo>
                    <a:pt x="146241" y="196008"/>
                  </a:lnTo>
                  <a:lnTo>
                    <a:pt x="137133" y="194246"/>
                  </a:lnTo>
                  <a:close/>
                </a:path>
                <a:path w="467995" h="469900">
                  <a:moveTo>
                    <a:pt x="330734" y="161861"/>
                  </a:moveTo>
                  <a:lnTo>
                    <a:pt x="321626" y="163623"/>
                  </a:lnTo>
                  <a:lnTo>
                    <a:pt x="313626" y="168910"/>
                  </a:lnTo>
                  <a:lnTo>
                    <a:pt x="217792" y="265175"/>
                  </a:lnTo>
                  <a:lnTo>
                    <a:pt x="286191" y="265175"/>
                  </a:lnTo>
                  <a:lnTo>
                    <a:pt x="347852" y="203326"/>
                  </a:lnTo>
                  <a:lnTo>
                    <a:pt x="353175" y="195270"/>
                  </a:lnTo>
                  <a:lnTo>
                    <a:pt x="354949" y="186118"/>
                  </a:lnTo>
                  <a:lnTo>
                    <a:pt x="353175" y="176966"/>
                  </a:lnTo>
                  <a:lnTo>
                    <a:pt x="347852" y="168910"/>
                  </a:lnTo>
                  <a:lnTo>
                    <a:pt x="339845" y="163623"/>
                  </a:lnTo>
                  <a:lnTo>
                    <a:pt x="330734" y="16186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161775" y="1597151"/>
              <a:ext cx="489584" cy="193675"/>
            </a:xfrm>
            <a:custGeom>
              <a:avLst/>
              <a:gdLst/>
              <a:ahLst/>
              <a:cxnLst/>
              <a:rect l="l" t="t" r="r" b="b"/>
              <a:pathLst>
                <a:path w="489584" h="193675">
                  <a:moveTo>
                    <a:pt x="290829" y="0"/>
                  </a:moveTo>
                  <a:lnTo>
                    <a:pt x="275695" y="1069"/>
                  </a:lnTo>
                  <a:lnTo>
                    <a:pt x="210659" y="3303"/>
                  </a:lnTo>
                  <a:lnTo>
                    <a:pt x="195452" y="4445"/>
                  </a:lnTo>
                  <a:lnTo>
                    <a:pt x="167802" y="31710"/>
                  </a:lnTo>
                  <a:lnTo>
                    <a:pt x="131794" y="51689"/>
                  </a:lnTo>
                  <a:lnTo>
                    <a:pt x="91832" y="65952"/>
                  </a:lnTo>
                  <a:lnTo>
                    <a:pt x="52324" y="76073"/>
                  </a:lnTo>
                  <a:lnTo>
                    <a:pt x="22949" y="93178"/>
                  </a:lnTo>
                  <a:lnTo>
                    <a:pt x="7350" y="123094"/>
                  </a:lnTo>
                  <a:lnTo>
                    <a:pt x="1156" y="158869"/>
                  </a:lnTo>
                  <a:lnTo>
                    <a:pt x="0" y="193548"/>
                  </a:lnTo>
                  <a:lnTo>
                    <a:pt x="489203" y="193548"/>
                  </a:lnTo>
                  <a:lnTo>
                    <a:pt x="482346" y="123190"/>
                  </a:lnTo>
                  <a:lnTo>
                    <a:pt x="437006" y="76073"/>
                  </a:lnTo>
                  <a:lnTo>
                    <a:pt x="396503" y="65454"/>
                  </a:lnTo>
                  <a:lnTo>
                    <a:pt x="355203" y="50085"/>
                  </a:lnTo>
                  <a:lnTo>
                    <a:pt x="318260" y="28692"/>
                  </a:lnTo>
                  <a:lnTo>
                    <a:pt x="29082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267160" y="1290827"/>
              <a:ext cx="278765" cy="467995"/>
            </a:xfrm>
            <a:custGeom>
              <a:avLst/>
              <a:gdLst/>
              <a:ahLst/>
              <a:cxnLst/>
              <a:rect l="l" t="t" r="r" b="b"/>
              <a:pathLst>
                <a:path w="278765" h="467994">
                  <a:moveTo>
                    <a:pt x="278549" y="175641"/>
                  </a:moveTo>
                  <a:lnTo>
                    <a:pt x="275704" y="166611"/>
                  </a:lnTo>
                  <a:lnTo>
                    <a:pt x="269773" y="161163"/>
                  </a:lnTo>
                  <a:lnTo>
                    <a:pt x="261835" y="160616"/>
                  </a:lnTo>
                  <a:lnTo>
                    <a:pt x="261353" y="160858"/>
                  </a:lnTo>
                  <a:lnTo>
                    <a:pt x="264579" y="138353"/>
                  </a:lnTo>
                  <a:lnTo>
                    <a:pt x="259905" y="98577"/>
                  </a:lnTo>
                  <a:lnTo>
                    <a:pt x="245059" y="61087"/>
                  </a:lnTo>
                  <a:lnTo>
                    <a:pt x="220014" y="29667"/>
                  </a:lnTo>
                  <a:lnTo>
                    <a:pt x="184746" y="8051"/>
                  </a:lnTo>
                  <a:lnTo>
                    <a:pt x="139217" y="0"/>
                  </a:lnTo>
                  <a:lnTo>
                    <a:pt x="93675" y="8051"/>
                  </a:lnTo>
                  <a:lnTo>
                    <a:pt x="58394" y="29667"/>
                  </a:lnTo>
                  <a:lnTo>
                    <a:pt x="33337" y="61087"/>
                  </a:lnTo>
                  <a:lnTo>
                    <a:pt x="18478" y="98577"/>
                  </a:lnTo>
                  <a:lnTo>
                    <a:pt x="13766" y="138353"/>
                  </a:lnTo>
                  <a:lnTo>
                    <a:pt x="16929" y="160642"/>
                  </a:lnTo>
                  <a:lnTo>
                    <a:pt x="9042" y="161163"/>
                  </a:lnTo>
                  <a:lnTo>
                    <a:pt x="2946" y="166611"/>
                  </a:lnTo>
                  <a:lnTo>
                    <a:pt x="0" y="175641"/>
                  </a:lnTo>
                  <a:lnTo>
                    <a:pt x="368" y="187071"/>
                  </a:lnTo>
                  <a:lnTo>
                    <a:pt x="4216" y="199644"/>
                  </a:lnTo>
                  <a:lnTo>
                    <a:pt x="10947" y="211048"/>
                  </a:lnTo>
                  <a:lnTo>
                    <a:pt x="19215" y="219227"/>
                  </a:lnTo>
                  <a:lnTo>
                    <a:pt x="27978" y="223418"/>
                  </a:lnTo>
                  <a:lnTo>
                    <a:pt x="36220" y="222885"/>
                  </a:lnTo>
                  <a:lnTo>
                    <a:pt x="39420" y="220027"/>
                  </a:lnTo>
                  <a:lnTo>
                    <a:pt x="42252" y="226060"/>
                  </a:lnTo>
                  <a:lnTo>
                    <a:pt x="75057" y="264642"/>
                  </a:lnTo>
                  <a:lnTo>
                    <a:pt x="91338" y="276364"/>
                  </a:lnTo>
                  <a:lnTo>
                    <a:pt x="91338" y="335280"/>
                  </a:lnTo>
                  <a:lnTo>
                    <a:pt x="89255" y="369392"/>
                  </a:lnTo>
                  <a:lnTo>
                    <a:pt x="102527" y="413461"/>
                  </a:lnTo>
                  <a:lnTo>
                    <a:pt x="122389" y="451510"/>
                  </a:lnTo>
                  <a:lnTo>
                    <a:pt x="140106" y="467614"/>
                  </a:lnTo>
                  <a:lnTo>
                    <a:pt x="157022" y="452475"/>
                  </a:lnTo>
                  <a:lnTo>
                    <a:pt x="176466" y="416306"/>
                  </a:lnTo>
                  <a:lnTo>
                    <a:pt x="189801" y="372719"/>
                  </a:lnTo>
                  <a:lnTo>
                    <a:pt x="188366" y="335280"/>
                  </a:lnTo>
                  <a:lnTo>
                    <a:pt x="188366" y="275399"/>
                  </a:lnTo>
                  <a:lnTo>
                    <a:pt x="203301" y="264642"/>
                  </a:lnTo>
                  <a:lnTo>
                    <a:pt x="236093" y="226060"/>
                  </a:lnTo>
                  <a:lnTo>
                    <a:pt x="239293" y="219176"/>
                  </a:lnTo>
                  <a:lnTo>
                    <a:pt x="243357" y="222885"/>
                  </a:lnTo>
                  <a:lnTo>
                    <a:pt x="274472" y="199644"/>
                  </a:lnTo>
                  <a:lnTo>
                    <a:pt x="278180" y="187071"/>
                  </a:lnTo>
                  <a:lnTo>
                    <a:pt x="278549" y="175641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278477" y="1286255"/>
              <a:ext cx="257175" cy="271780"/>
            </a:xfrm>
            <a:custGeom>
              <a:avLst/>
              <a:gdLst/>
              <a:ahLst/>
              <a:cxnLst/>
              <a:rect l="l" t="t" r="r" b="b"/>
              <a:pathLst>
                <a:path w="257175" h="271780">
                  <a:moveTo>
                    <a:pt x="256628" y="127177"/>
                  </a:moveTo>
                  <a:lnTo>
                    <a:pt x="249809" y="80835"/>
                  </a:lnTo>
                  <a:lnTo>
                    <a:pt x="230238" y="45161"/>
                  </a:lnTo>
                  <a:lnTo>
                    <a:pt x="201218" y="19926"/>
                  </a:lnTo>
                  <a:lnTo>
                    <a:pt x="166052" y="4953"/>
                  </a:lnTo>
                  <a:lnTo>
                    <a:pt x="128028" y="0"/>
                  </a:lnTo>
                  <a:lnTo>
                    <a:pt x="93484" y="3860"/>
                  </a:lnTo>
                  <a:lnTo>
                    <a:pt x="60134" y="16319"/>
                  </a:lnTo>
                  <a:lnTo>
                    <a:pt x="31254" y="38773"/>
                  </a:lnTo>
                  <a:lnTo>
                    <a:pt x="10109" y="72593"/>
                  </a:lnTo>
                  <a:lnTo>
                    <a:pt x="0" y="119151"/>
                  </a:lnTo>
                  <a:lnTo>
                    <a:pt x="1663" y="143281"/>
                  </a:lnTo>
                  <a:lnTo>
                    <a:pt x="647" y="144907"/>
                  </a:lnTo>
                  <a:lnTo>
                    <a:pt x="2070" y="160299"/>
                  </a:lnTo>
                  <a:lnTo>
                    <a:pt x="3835" y="174675"/>
                  </a:lnTo>
                  <a:lnTo>
                    <a:pt x="4203" y="179832"/>
                  </a:lnTo>
                  <a:lnTo>
                    <a:pt x="4419" y="179387"/>
                  </a:lnTo>
                  <a:lnTo>
                    <a:pt x="6540" y="196469"/>
                  </a:lnTo>
                  <a:lnTo>
                    <a:pt x="14351" y="238455"/>
                  </a:lnTo>
                  <a:lnTo>
                    <a:pt x="25793" y="271272"/>
                  </a:lnTo>
                  <a:lnTo>
                    <a:pt x="26708" y="194106"/>
                  </a:lnTo>
                  <a:lnTo>
                    <a:pt x="28359" y="136105"/>
                  </a:lnTo>
                  <a:lnTo>
                    <a:pt x="30835" y="104609"/>
                  </a:lnTo>
                  <a:lnTo>
                    <a:pt x="42811" y="51816"/>
                  </a:lnTo>
                  <a:lnTo>
                    <a:pt x="81889" y="98132"/>
                  </a:lnTo>
                  <a:lnTo>
                    <a:pt x="121678" y="134416"/>
                  </a:lnTo>
                  <a:lnTo>
                    <a:pt x="162394" y="160794"/>
                  </a:lnTo>
                  <a:lnTo>
                    <a:pt x="204241" y="177419"/>
                  </a:lnTo>
                  <a:lnTo>
                    <a:pt x="226733" y="181063"/>
                  </a:lnTo>
                  <a:lnTo>
                    <a:pt x="227342" y="271272"/>
                  </a:lnTo>
                  <a:lnTo>
                    <a:pt x="239001" y="238353"/>
                  </a:lnTo>
                  <a:lnTo>
                    <a:pt x="247192" y="196240"/>
                  </a:lnTo>
                  <a:lnTo>
                    <a:pt x="252031" y="159956"/>
                  </a:lnTo>
                  <a:lnTo>
                    <a:pt x="253263" y="148056"/>
                  </a:lnTo>
                  <a:lnTo>
                    <a:pt x="256628" y="127177"/>
                  </a:lnTo>
                  <a:close/>
                </a:path>
              </a:pathLst>
            </a:custGeom>
            <a:solidFill>
              <a:srgbClr val="FAAF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82884" y="1034795"/>
              <a:ext cx="1072864" cy="87477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868533" y="1024889"/>
              <a:ext cx="1107821" cy="910589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913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52525"/>
                </a:solidFill>
              </a:rPr>
              <a:t>Завершение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</a:t>
            </a:r>
            <a:r>
              <a:rPr spc="-7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90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  <p:sp>
        <p:nvSpPr>
          <p:cNvPr id="30" name="object 30"/>
          <p:cNvSpPr txBox="1"/>
          <p:nvPr/>
        </p:nvSpPr>
        <p:spPr>
          <a:xfrm>
            <a:off x="864514" y="2189479"/>
            <a:ext cx="2973705" cy="14103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7274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Переносят</a:t>
            </a:r>
            <a:r>
              <a:rPr sz="1600" spc="1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контрольную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сумму</a:t>
            </a:r>
            <a:r>
              <a:rPr sz="16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бланк</a:t>
            </a:r>
            <a:r>
              <a:rPr sz="16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регистрации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Кладут</a:t>
            </a: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край</a:t>
            </a:r>
            <a:r>
              <a:rPr sz="16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стола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001F5F"/>
                </a:solidFill>
                <a:latin typeface="Tahoma"/>
                <a:cs typeface="Tahoma"/>
              </a:rPr>
              <a:t>ЭМ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бланк</a:t>
            </a:r>
            <a:r>
              <a:rPr sz="12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регистрации,</a:t>
            </a:r>
            <a:r>
              <a:rPr sz="12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специальные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черновики,</a:t>
            </a:r>
            <a:r>
              <a:rPr sz="12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листы</a:t>
            </a:r>
            <a:r>
              <a:rPr sz="12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бумаги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1F5F"/>
                </a:solidFill>
                <a:latin typeface="Tahoma"/>
                <a:cs typeface="Tahoma"/>
              </a:rPr>
              <a:t>для</a:t>
            </a:r>
            <a:r>
              <a:rPr sz="1200" spc="-10" dirty="0">
                <a:solidFill>
                  <a:srgbClr val="001F5F"/>
                </a:solidFill>
                <a:latin typeface="Tahoma"/>
                <a:cs typeface="Tahoma"/>
              </a:rPr>
              <a:t> черновиков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3285" y="1633700"/>
            <a:ext cx="5306695" cy="3004185"/>
            <a:chOff x="463285" y="1633700"/>
            <a:chExt cx="5306695" cy="3004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285" y="1633700"/>
              <a:ext cx="5306588" cy="30038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0059" y="1641348"/>
              <a:ext cx="5222875" cy="2929255"/>
            </a:xfrm>
            <a:custGeom>
              <a:avLst/>
              <a:gdLst/>
              <a:ahLst/>
              <a:cxnLst/>
              <a:rect l="l" t="t" r="r" b="b"/>
              <a:pathLst>
                <a:path w="5222875" h="2929254">
                  <a:moveTo>
                    <a:pt x="5222748" y="0"/>
                  </a:moveTo>
                  <a:lnTo>
                    <a:pt x="0" y="0"/>
                  </a:lnTo>
                  <a:lnTo>
                    <a:pt x="0" y="2929128"/>
                  </a:lnTo>
                  <a:lnTo>
                    <a:pt x="5222748" y="2929128"/>
                  </a:lnTo>
                  <a:lnTo>
                    <a:pt x="5222748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9623" y="4663440"/>
            <a:ext cx="5398135" cy="1926589"/>
            <a:chOff x="39623" y="4663440"/>
            <a:chExt cx="5398135" cy="192658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23" y="4695406"/>
              <a:ext cx="5398008" cy="189445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5364" y="4850892"/>
              <a:ext cx="5000625" cy="1496695"/>
            </a:xfrm>
            <a:custGeom>
              <a:avLst/>
              <a:gdLst/>
              <a:ahLst/>
              <a:cxnLst/>
              <a:rect l="l" t="t" r="r" b="b"/>
              <a:pathLst>
                <a:path w="5000625" h="1496695">
                  <a:moveTo>
                    <a:pt x="4912106" y="0"/>
                  </a:moveTo>
                  <a:lnTo>
                    <a:pt x="88163" y="0"/>
                  </a:lnTo>
                  <a:lnTo>
                    <a:pt x="53846" y="6931"/>
                  </a:lnTo>
                  <a:lnTo>
                    <a:pt x="25822" y="25828"/>
                  </a:lnTo>
                  <a:lnTo>
                    <a:pt x="6928" y="53846"/>
                  </a:lnTo>
                  <a:lnTo>
                    <a:pt x="0" y="88137"/>
                  </a:lnTo>
                  <a:lnTo>
                    <a:pt x="0" y="1408404"/>
                  </a:lnTo>
                  <a:lnTo>
                    <a:pt x="6928" y="1442721"/>
                  </a:lnTo>
                  <a:lnTo>
                    <a:pt x="25822" y="1470745"/>
                  </a:lnTo>
                  <a:lnTo>
                    <a:pt x="53846" y="1489639"/>
                  </a:lnTo>
                  <a:lnTo>
                    <a:pt x="88163" y="1496567"/>
                  </a:lnTo>
                  <a:lnTo>
                    <a:pt x="4912106" y="1496567"/>
                  </a:lnTo>
                  <a:lnTo>
                    <a:pt x="4946397" y="1489639"/>
                  </a:lnTo>
                  <a:lnTo>
                    <a:pt x="4974415" y="1470745"/>
                  </a:lnTo>
                  <a:lnTo>
                    <a:pt x="4993312" y="1442721"/>
                  </a:lnTo>
                  <a:lnTo>
                    <a:pt x="5000244" y="1408404"/>
                  </a:lnTo>
                  <a:lnTo>
                    <a:pt x="5000244" y="88137"/>
                  </a:lnTo>
                  <a:lnTo>
                    <a:pt x="4993312" y="53846"/>
                  </a:lnTo>
                  <a:lnTo>
                    <a:pt x="4974415" y="25828"/>
                  </a:lnTo>
                  <a:lnTo>
                    <a:pt x="4946397" y="6931"/>
                  </a:lnTo>
                  <a:lnTo>
                    <a:pt x="49121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855" y="4663440"/>
              <a:ext cx="619125" cy="649605"/>
            </a:xfrm>
            <a:custGeom>
              <a:avLst/>
              <a:gdLst/>
              <a:ahLst/>
              <a:cxnLst/>
              <a:rect l="l" t="t" r="r" b="b"/>
              <a:pathLst>
                <a:path w="619125" h="649604">
                  <a:moveTo>
                    <a:pt x="0" y="0"/>
                  </a:moveTo>
                  <a:lnTo>
                    <a:pt x="205104" y="324612"/>
                  </a:lnTo>
                  <a:lnTo>
                    <a:pt x="0" y="649224"/>
                  </a:lnTo>
                  <a:lnTo>
                    <a:pt x="618744" y="3246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403837" y="1633700"/>
            <a:ext cx="5306695" cy="3004185"/>
            <a:chOff x="6403837" y="1633700"/>
            <a:chExt cx="5306695" cy="300418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3837" y="1633700"/>
              <a:ext cx="5306588" cy="30038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420611" y="1641348"/>
              <a:ext cx="5222875" cy="2929255"/>
            </a:xfrm>
            <a:custGeom>
              <a:avLst/>
              <a:gdLst/>
              <a:ahLst/>
              <a:cxnLst/>
              <a:rect l="l" t="t" r="r" b="b"/>
              <a:pathLst>
                <a:path w="5222875" h="2929254">
                  <a:moveTo>
                    <a:pt x="5222747" y="0"/>
                  </a:moveTo>
                  <a:lnTo>
                    <a:pt x="0" y="0"/>
                  </a:lnTo>
                  <a:lnTo>
                    <a:pt x="0" y="2929128"/>
                  </a:lnTo>
                  <a:lnTo>
                    <a:pt x="5222747" y="2929128"/>
                  </a:lnTo>
                  <a:lnTo>
                    <a:pt x="5222747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03491" y="1764792"/>
              <a:ext cx="649605" cy="647700"/>
            </a:xfrm>
            <a:custGeom>
              <a:avLst/>
              <a:gdLst/>
              <a:ahLst/>
              <a:cxnLst/>
              <a:rect l="l" t="t" r="r" b="b"/>
              <a:pathLst>
                <a:path w="649604" h="647700">
                  <a:moveTo>
                    <a:pt x="324611" y="0"/>
                  </a:moveTo>
                  <a:lnTo>
                    <a:pt x="276632" y="3512"/>
                  </a:lnTo>
                  <a:lnTo>
                    <a:pt x="230843" y="13714"/>
                  </a:lnTo>
                  <a:lnTo>
                    <a:pt x="187743" y="30106"/>
                  </a:lnTo>
                  <a:lnTo>
                    <a:pt x="147837" y="52184"/>
                  </a:lnTo>
                  <a:lnTo>
                    <a:pt x="111624" y="79448"/>
                  </a:lnTo>
                  <a:lnTo>
                    <a:pt x="79606" y="111397"/>
                  </a:lnTo>
                  <a:lnTo>
                    <a:pt x="52285" y="147528"/>
                  </a:lnTo>
                  <a:lnTo>
                    <a:pt x="30162" y="187340"/>
                  </a:lnTo>
                  <a:lnTo>
                    <a:pt x="13740" y="230332"/>
                  </a:lnTo>
                  <a:lnTo>
                    <a:pt x="3518" y="276003"/>
                  </a:lnTo>
                  <a:lnTo>
                    <a:pt x="0" y="323850"/>
                  </a:lnTo>
                  <a:lnTo>
                    <a:pt x="3395" y="370022"/>
                  </a:lnTo>
                  <a:lnTo>
                    <a:pt x="13740" y="417367"/>
                  </a:lnTo>
                  <a:lnTo>
                    <a:pt x="30162" y="460359"/>
                  </a:lnTo>
                  <a:lnTo>
                    <a:pt x="52285" y="500171"/>
                  </a:lnTo>
                  <a:lnTo>
                    <a:pt x="79606" y="536302"/>
                  </a:lnTo>
                  <a:lnTo>
                    <a:pt x="111624" y="568251"/>
                  </a:lnTo>
                  <a:lnTo>
                    <a:pt x="147837" y="595515"/>
                  </a:lnTo>
                  <a:lnTo>
                    <a:pt x="187743" y="617593"/>
                  </a:lnTo>
                  <a:lnTo>
                    <a:pt x="230843" y="633985"/>
                  </a:lnTo>
                  <a:lnTo>
                    <a:pt x="276632" y="644187"/>
                  </a:lnTo>
                  <a:lnTo>
                    <a:pt x="324611" y="647700"/>
                  </a:lnTo>
                  <a:lnTo>
                    <a:pt x="371787" y="644187"/>
                  </a:lnTo>
                  <a:lnTo>
                    <a:pt x="372300" y="644187"/>
                  </a:lnTo>
                  <a:lnTo>
                    <a:pt x="417899" y="633985"/>
                  </a:lnTo>
                  <a:lnTo>
                    <a:pt x="418070" y="633985"/>
                  </a:lnTo>
                  <a:lnTo>
                    <a:pt x="461095" y="617593"/>
                  </a:lnTo>
                  <a:lnTo>
                    <a:pt x="501063" y="595515"/>
                  </a:lnTo>
                  <a:lnTo>
                    <a:pt x="520698" y="580771"/>
                  </a:lnTo>
                  <a:lnTo>
                    <a:pt x="324611" y="580771"/>
                  </a:lnTo>
                  <a:lnTo>
                    <a:pt x="278321" y="576630"/>
                  </a:lnTo>
                  <a:lnTo>
                    <a:pt x="234760" y="564693"/>
                  </a:lnTo>
                  <a:lnTo>
                    <a:pt x="194653" y="545686"/>
                  </a:lnTo>
                  <a:lnTo>
                    <a:pt x="158726" y="520335"/>
                  </a:lnTo>
                  <a:lnTo>
                    <a:pt x="127705" y="489366"/>
                  </a:lnTo>
                  <a:lnTo>
                    <a:pt x="102314" y="453507"/>
                  </a:lnTo>
                  <a:lnTo>
                    <a:pt x="83280" y="413484"/>
                  </a:lnTo>
                  <a:lnTo>
                    <a:pt x="71328" y="370022"/>
                  </a:lnTo>
                  <a:lnTo>
                    <a:pt x="67308" y="325247"/>
                  </a:lnTo>
                  <a:lnTo>
                    <a:pt x="67182" y="323850"/>
                  </a:lnTo>
                  <a:lnTo>
                    <a:pt x="71310" y="277875"/>
                  </a:lnTo>
                  <a:lnTo>
                    <a:pt x="71324" y="277719"/>
                  </a:lnTo>
                  <a:lnTo>
                    <a:pt x="83258" y="234296"/>
                  </a:lnTo>
                  <a:lnTo>
                    <a:pt x="102261" y="194305"/>
                  </a:lnTo>
                  <a:lnTo>
                    <a:pt x="127609" y="158469"/>
                  </a:lnTo>
                  <a:lnTo>
                    <a:pt x="158726" y="127364"/>
                  </a:lnTo>
                  <a:lnTo>
                    <a:pt x="194653" y="102013"/>
                  </a:lnTo>
                  <a:lnTo>
                    <a:pt x="234513" y="83123"/>
                  </a:lnTo>
                  <a:lnTo>
                    <a:pt x="234332" y="83123"/>
                  </a:lnTo>
                  <a:lnTo>
                    <a:pt x="278062" y="71140"/>
                  </a:lnTo>
                  <a:lnTo>
                    <a:pt x="277526" y="71140"/>
                  </a:lnTo>
                  <a:lnTo>
                    <a:pt x="324611" y="66929"/>
                  </a:lnTo>
                  <a:lnTo>
                    <a:pt x="520970" y="66929"/>
                  </a:lnTo>
                  <a:lnTo>
                    <a:pt x="501386" y="52184"/>
                  </a:lnTo>
                  <a:lnTo>
                    <a:pt x="461480" y="30106"/>
                  </a:lnTo>
                  <a:lnTo>
                    <a:pt x="418380" y="13714"/>
                  </a:lnTo>
                  <a:lnTo>
                    <a:pt x="372591" y="3512"/>
                  </a:lnTo>
                  <a:lnTo>
                    <a:pt x="324611" y="0"/>
                  </a:lnTo>
                  <a:close/>
                </a:path>
                <a:path w="649604" h="647700">
                  <a:moveTo>
                    <a:pt x="520970" y="66929"/>
                  </a:moveTo>
                  <a:lnTo>
                    <a:pt x="324611" y="66929"/>
                  </a:lnTo>
                  <a:lnTo>
                    <a:pt x="370864" y="71140"/>
                  </a:lnTo>
                  <a:lnTo>
                    <a:pt x="414398" y="83123"/>
                  </a:lnTo>
                  <a:lnTo>
                    <a:pt x="454485" y="102155"/>
                  </a:lnTo>
                  <a:lnTo>
                    <a:pt x="490403" y="127511"/>
                  </a:lnTo>
                  <a:lnTo>
                    <a:pt x="521424" y="158469"/>
                  </a:lnTo>
                  <a:lnTo>
                    <a:pt x="546824" y="194305"/>
                  </a:lnTo>
                  <a:lnTo>
                    <a:pt x="565877" y="234296"/>
                  </a:lnTo>
                  <a:lnTo>
                    <a:pt x="577858" y="277719"/>
                  </a:lnTo>
                  <a:lnTo>
                    <a:pt x="582040" y="323850"/>
                  </a:lnTo>
                  <a:lnTo>
                    <a:pt x="577895" y="370022"/>
                  </a:lnTo>
                  <a:lnTo>
                    <a:pt x="565943" y="413484"/>
                  </a:lnTo>
                  <a:lnTo>
                    <a:pt x="546909" y="453507"/>
                  </a:lnTo>
                  <a:lnTo>
                    <a:pt x="521518" y="489366"/>
                  </a:lnTo>
                  <a:lnTo>
                    <a:pt x="490497" y="520335"/>
                  </a:lnTo>
                  <a:lnTo>
                    <a:pt x="454570" y="545686"/>
                  </a:lnTo>
                  <a:lnTo>
                    <a:pt x="414463" y="564693"/>
                  </a:lnTo>
                  <a:lnTo>
                    <a:pt x="370902" y="576630"/>
                  </a:lnTo>
                  <a:lnTo>
                    <a:pt x="324611" y="580771"/>
                  </a:lnTo>
                  <a:lnTo>
                    <a:pt x="520698" y="580771"/>
                  </a:lnTo>
                  <a:lnTo>
                    <a:pt x="569385" y="536302"/>
                  </a:lnTo>
                  <a:lnTo>
                    <a:pt x="596745" y="500171"/>
                  </a:lnTo>
                  <a:lnTo>
                    <a:pt x="618907" y="460359"/>
                  </a:lnTo>
                  <a:lnTo>
                    <a:pt x="635373" y="417367"/>
                  </a:lnTo>
                  <a:lnTo>
                    <a:pt x="645644" y="371696"/>
                  </a:lnTo>
                  <a:lnTo>
                    <a:pt x="649119" y="325247"/>
                  </a:lnTo>
                  <a:lnTo>
                    <a:pt x="649224" y="323850"/>
                  </a:lnTo>
                  <a:lnTo>
                    <a:pt x="645843" y="277875"/>
                  </a:lnTo>
                  <a:lnTo>
                    <a:pt x="645831" y="277719"/>
                  </a:lnTo>
                  <a:lnTo>
                    <a:pt x="635483" y="230332"/>
                  </a:lnTo>
                  <a:lnTo>
                    <a:pt x="619061" y="187340"/>
                  </a:lnTo>
                  <a:lnTo>
                    <a:pt x="596938" y="147528"/>
                  </a:lnTo>
                  <a:lnTo>
                    <a:pt x="569617" y="111397"/>
                  </a:lnTo>
                  <a:lnTo>
                    <a:pt x="537599" y="79448"/>
                  </a:lnTo>
                  <a:lnTo>
                    <a:pt x="520970" y="66929"/>
                  </a:lnTo>
                  <a:close/>
                </a:path>
                <a:path w="649604" h="647700">
                  <a:moveTo>
                    <a:pt x="190293" y="267970"/>
                  </a:moveTo>
                  <a:lnTo>
                    <a:pt x="177651" y="270446"/>
                  </a:lnTo>
                  <a:lnTo>
                    <a:pt x="166497" y="277875"/>
                  </a:lnTo>
                  <a:lnTo>
                    <a:pt x="159138" y="288956"/>
                  </a:lnTo>
                  <a:lnTo>
                    <a:pt x="156686" y="301561"/>
                  </a:lnTo>
                  <a:lnTo>
                    <a:pt x="159138" y="314166"/>
                  </a:lnTo>
                  <a:lnTo>
                    <a:pt x="166497" y="325247"/>
                  </a:lnTo>
                  <a:lnTo>
                    <a:pt x="278510" y="436880"/>
                  </a:lnTo>
                  <a:lnTo>
                    <a:pt x="289593" y="444238"/>
                  </a:lnTo>
                  <a:lnTo>
                    <a:pt x="302212" y="446690"/>
                  </a:lnTo>
                  <a:lnTo>
                    <a:pt x="314854" y="444238"/>
                  </a:lnTo>
                  <a:lnTo>
                    <a:pt x="326008" y="436880"/>
                  </a:lnTo>
                  <a:lnTo>
                    <a:pt x="397175" y="365887"/>
                  </a:lnTo>
                  <a:lnTo>
                    <a:pt x="302259" y="365887"/>
                  </a:lnTo>
                  <a:lnTo>
                    <a:pt x="213994" y="277875"/>
                  </a:lnTo>
                  <a:lnTo>
                    <a:pt x="202912" y="270446"/>
                  </a:lnTo>
                  <a:lnTo>
                    <a:pt x="190293" y="267970"/>
                  </a:lnTo>
                  <a:close/>
                </a:path>
                <a:path w="649604" h="647700">
                  <a:moveTo>
                    <a:pt x="458930" y="223361"/>
                  </a:moveTo>
                  <a:lnTo>
                    <a:pt x="446311" y="225813"/>
                  </a:lnTo>
                  <a:lnTo>
                    <a:pt x="435228" y="233172"/>
                  </a:lnTo>
                  <a:lnTo>
                    <a:pt x="302259" y="365887"/>
                  </a:lnTo>
                  <a:lnTo>
                    <a:pt x="397175" y="365887"/>
                  </a:lnTo>
                  <a:lnTo>
                    <a:pt x="482726" y="280543"/>
                  </a:lnTo>
                  <a:lnTo>
                    <a:pt x="490085" y="269462"/>
                  </a:lnTo>
                  <a:lnTo>
                    <a:pt x="492537" y="256857"/>
                  </a:lnTo>
                  <a:lnTo>
                    <a:pt x="490085" y="244252"/>
                  </a:lnTo>
                  <a:lnTo>
                    <a:pt x="482726" y="233172"/>
                  </a:lnTo>
                  <a:lnTo>
                    <a:pt x="471572" y="225813"/>
                  </a:lnTo>
                  <a:lnTo>
                    <a:pt x="458930" y="22336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9727" rIns="0" bIns="0" rtlCol="0">
            <a:spAutoFit/>
          </a:bodyPr>
          <a:lstStyle/>
          <a:p>
            <a:pPr marL="33782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52525"/>
                </a:solidFill>
              </a:rPr>
              <a:t>Завершение</a:t>
            </a:r>
            <a:r>
              <a:rPr spc="-70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экзамена</a:t>
            </a:r>
            <a:r>
              <a:rPr spc="-75" dirty="0">
                <a:solidFill>
                  <a:srgbClr val="252525"/>
                </a:solidFill>
              </a:rPr>
              <a:t> </a:t>
            </a:r>
            <a:r>
              <a:rPr dirty="0">
                <a:solidFill>
                  <a:srgbClr val="252525"/>
                </a:solidFill>
              </a:rPr>
              <a:t>в</a:t>
            </a:r>
            <a:r>
              <a:rPr spc="-85" dirty="0">
                <a:solidFill>
                  <a:srgbClr val="252525"/>
                </a:solidFill>
              </a:rPr>
              <a:t> </a:t>
            </a:r>
            <a:r>
              <a:rPr spc="-10" dirty="0">
                <a:solidFill>
                  <a:srgbClr val="252525"/>
                </a:solidFill>
              </a:rPr>
              <a:t>аудитории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153795" marR="336550" algn="just">
              <a:lnSpc>
                <a:spcPct val="100000"/>
              </a:lnSpc>
              <a:spcBef>
                <a:spcPts val="780"/>
              </a:spcBef>
            </a:pPr>
            <a:r>
              <a:rPr dirty="0"/>
              <a:t>Приглашают</a:t>
            </a:r>
            <a:r>
              <a:rPr spc="-45" dirty="0"/>
              <a:t> </a:t>
            </a:r>
            <a:r>
              <a:rPr dirty="0"/>
              <a:t>в</a:t>
            </a:r>
            <a:r>
              <a:rPr spc="-40" dirty="0"/>
              <a:t> </a:t>
            </a:r>
            <a:r>
              <a:rPr spc="-10" dirty="0"/>
              <a:t>аудиторию</a:t>
            </a:r>
            <a:r>
              <a:rPr spc="-25" dirty="0"/>
              <a:t> </a:t>
            </a:r>
            <a:r>
              <a:rPr spc="-10" dirty="0"/>
              <a:t>технического </a:t>
            </a:r>
            <a:r>
              <a:rPr dirty="0"/>
              <a:t>специалиста</a:t>
            </a:r>
            <a:r>
              <a:rPr spc="30" dirty="0"/>
              <a:t> </a:t>
            </a:r>
            <a:r>
              <a:rPr dirty="0"/>
              <a:t>и</a:t>
            </a:r>
            <a:r>
              <a:rPr spc="15" dirty="0"/>
              <a:t> </a:t>
            </a:r>
            <a:r>
              <a:rPr dirty="0"/>
              <a:t>члена</a:t>
            </a:r>
            <a:r>
              <a:rPr spc="50" dirty="0"/>
              <a:t> </a:t>
            </a:r>
            <a:r>
              <a:rPr spc="65" dirty="0"/>
              <a:t>ГЭК</a:t>
            </a:r>
            <a:r>
              <a:rPr spc="20" dirty="0"/>
              <a:t> </a:t>
            </a:r>
            <a:r>
              <a:rPr dirty="0"/>
              <a:t>для</a:t>
            </a:r>
            <a:r>
              <a:rPr spc="-20" dirty="0"/>
              <a:t> </a:t>
            </a:r>
            <a:r>
              <a:rPr spc="-10" dirty="0"/>
              <a:t>экспорта </a:t>
            </a:r>
            <a:r>
              <a:rPr dirty="0"/>
              <a:t>отсканированных</a:t>
            </a:r>
            <a:r>
              <a:rPr spc="-15" dirty="0"/>
              <a:t> </a:t>
            </a:r>
            <a:r>
              <a:rPr spc="-10" dirty="0"/>
              <a:t>материалов</a:t>
            </a:r>
          </a:p>
          <a:p>
            <a:pPr marL="1153795" algn="just">
              <a:lnSpc>
                <a:spcPct val="100000"/>
              </a:lnSpc>
            </a:pPr>
            <a:r>
              <a:rPr dirty="0"/>
              <a:t>и</a:t>
            </a:r>
            <a:r>
              <a:rPr spc="-15" dirty="0"/>
              <a:t> </a:t>
            </a:r>
            <a:r>
              <a:rPr dirty="0"/>
              <a:t>завершения</a:t>
            </a:r>
            <a:r>
              <a:rPr spc="15" dirty="0"/>
              <a:t> </a:t>
            </a:r>
            <a:r>
              <a:rPr spc="-10" dirty="0"/>
              <a:t>экзамена</a:t>
            </a:r>
          </a:p>
          <a:p>
            <a:pPr marL="1153795">
              <a:lnSpc>
                <a:spcPct val="100000"/>
              </a:lnSpc>
              <a:spcBef>
                <a:spcPts val="1360"/>
              </a:spcBef>
            </a:pPr>
            <a:r>
              <a:rPr dirty="0"/>
              <a:t>Подписывают</a:t>
            </a:r>
            <a:r>
              <a:rPr spc="-30" dirty="0"/>
              <a:t> </a:t>
            </a:r>
            <a:r>
              <a:rPr spc="-25" dirty="0"/>
              <a:t>протокол</a:t>
            </a:r>
            <a:r>
              <a:rPr spc="-55" dirty="0"/>
              <a:t> </a:t>
            </a:r>
            <a:r>
              <a:rPr spc="-10" dirty="0"/>
              <a:t>печати</a:t>
            </a:r>
            <a:r>
              <a:rPr spc="-15" dirty="0"/>
              <a:t> </a:t>
            </a:r>
            <a:r>
              <a:rPr spc="110" dirty="0"/>
              <a:t>ЭМ</a:t>
            </a:r>
          </a:p>
          <a:p>
            <a:pPr marL="1153795" marR="203835">
              <a:lnSpc>
                <a:spcPct val="100000"/>
              </a:lnSpc>
            </a:pPr>
            <a:r>
              <a:rPr dirty="0"/>
              <a:t>в</a:t>
            </a:r>
            <a:r>
              <a:rPr spc="-55" dirty="0"/>
              <a:t> </a:t>
            </a:r>
            <a:r>
              <a:rPr dirty="0"/>
              <a:t>аудитории</a:t>
            </a:r>
            <a:r>
              <a:rPr spc="-10" dirty="0"/>
              <a:t> </a:t>
            </a:r>
            <a:r>
              <a:rPr dirty="0"/>
              <a:t>(форма</a:t>
            </a:r>
            <a:r>
              <a:rPr spc="-40" dirty="0"/>
              <a:t> </a:t>
            </a:r>
            <a:r>
              <a:rPr spc="60" dirty="0"/>
              <a:t>ППЭ-</a:t>
            </a:r>
            <a:r>
              <a:rPr dirty="0"/>
              <a:t>23)</a:t>
            </a:r>
            <a:r>
              <a:rPr spc="-55" dirty="0"/>
              <a:t> </a:t>
            </a:r>
            <a:r>
              <a:rPr dirty="0"/>
              <a:t>и</a:t>
            </a:r>
            <a:r>
              <a:rPr spc="-45" dirty="0"/>
              <a:t> </a:t>
            </a:r>
            <a:r>
              <a:rPr spc="-10" dirty="0"/>
              <a:t>протокол </a:t>
            </a:r>
            <a:r>
              <a:rPr dirty="0"/>
              <a:t>проведения</a:t>
            </a:r>
            <a:r>
              <a:rPr spc="-20" dirty="0"/>
              <a:t> </a:t>
            </a:r>
            <a:r>
              <a:rPr dirty="0"/>
              <a:t>процедуры</a:t>
            </a:r>
            <a:r>
              <a:rPr spc="-25" dirty="0"/>
              <a:t> </a:t>
            </a:r>
            <a:r>
              <a:rPr spc="-10" dirty="0"/>
              <a:t>сканирования </a:t>
            </a:r>
            <a:r>
              <a:rPr dirty="0"/>
              <a:t>бланков</a:t>
            </a:r>
            <a:r>
              <a:rPr spc="-50" dirty="0"/>
              <a:t> </a:t>
            </a:r>
            <a:r>
              <a:rPr spc="65" dirty="0"/>
              <a:t>ГИА</a:t>
            </a:r>
            <a:r>
              <a:rPr spc="-90" dirty="0"/>
              <a:t> </a:t>
            </a:r>
            <a:r>
              <a:rPr dirty="0"/>
              <a:t>в</a:t>
            </a:r>
            <a:r>
              <a:rPr spc="-75" dirty="0"/>
              <a:t> </a:t>
            </a:r>
            <a:r>
              <a:rPr dirty="0"/>
              <a:t>аудитории</a:t>
            </a:r>
            <a:r>
              <a:rPr spc="-25" dirty="0"/>
              <a:t> </a:t>
            </a:r>
            <a:r>
              <a:rPr spc="100" dirty="0"/>
              <a:t>ППЭ</a:t>
            </a:r>
            <a:r>
              <a:rPr spc="-80" dirty="0"/>
              <a:t> </a:t>
            </a:r>
            <a:r>
              <a:rPr spc="-10" dirty="0"/>
              <a:t>(форма </a:t>
            </a:r>
            <a:r>
              <a:rPr spc="60" dirty="0"/>
              <a:t>ППЭ-</a:t>
            </a:r>
            <a:r>
              <a:rPr dirty="0"/>
              <a:t>15)</a:t>
            </a:r>
            <a:r>
              <a:rPr spc="-60" dirty="0"/>
              <a:t> </a:t>
            </a:r>
            <a:r>
              <a:rPr dirty="0"/>
              <a:t>и</a:t>
            </a:r>
            <a:r>
              <a:rPr spc="-45" dirty="0"/>
              <a:t> </a:t>
            </a:r>
            <a:r>
              <a:rPr dirty="0"/>
              <a:t>передает</a:t>
            </a:r>
            <a:r>
              <a:rPr spc="-60" dirty="0"/>
              <a:t> </a:t>
            </a:r>
            <a:r>
              <a:rPr dirty="0"/>
              <a:t>в</a:t>
            </a:r>
            <a:r>
              <a:rPr spc="-55" dirty="0"/>
              <a:t> </a:t>
            </a:r>
            <a:r>
              <a:rPr dirty="0"/>
              <a:t>Штаб</a:t>
            </a:r>
            <a:r>
              <a:rPr spc="-70" dirty="0"/>
              <a:t> </a:t>
            </a:r>
            <a:r>
              <a:rPr spc="105" dirty="0"/>
              <a:t>ППЭ</a:t>
            </a:r>
            <a:r>
              <a:rPr spc="-60" dirty="0"/>
              <a:t> </a:t>
            </a:r>
            <a:r>
              <a:rPr spc="-10" dirty="0"/>
              <a:t>вместе </a:t>
            </a:r>
            <a:r>
              <a:rPr spc="55" dirty="0"/>
              <a:t>с</a:t>
            </a:r>
            <a:r>
              <a:rPr spc="95" dirty="0"/>
              <a:t> </a:t>
            </a:r>
            <a:r>
              <a:rPr dirty="0"/>
              <a:t>остальными</a:t>
            </a:r>
            <a:r>
              <a:rPr spc="145" dirty="0"/>
              <a:t> </a:t>
            </a:r>
            <a:r>
              <a:rPr dirty="0"/>
              <a:t>формами</a:t>
            </a:r>
            <a:r>
              <a:rPr spc="125" dirty="0"/>
              <a:t> </a:t>
            </a:r>
            <a:r>
              <a:rPr spc="80" dirty="0"/>
              <a:t>ППЭ</a:t>
            </a:r>
          </a:p>
        </p:txBody>
      </p:sp>
      <p:sp>
        <p:nvSpPr>
          <p:cNvPr id="15" name="object 15"/>
          <p:cNvSpPr/>
          <p:nvPr/>
        </p:nvSpPr>
        <p:spPr>
          <a:xfrm>
            <a:off x="681227" y="2921507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323850" y="0"/>
                </a:moveTo>
                <a:lnTo>
                  <a:pt x="275991" y="3512"/>
                </a:lnTo>
                <a:lnTo>
                  <a:pt x="230314" y="13714"/>
                </a:lnTo>
                <a:lnTo>
                  <a:pt x="187318" y="30106"/>
                </a:lnTo>
                <a:lnTo>
                  <a:pt x="147506" y="52184"/>
                </a:lnTo>
                <a:lnTo>
                  <a:pt x="111376" y="79448"/>
                </a:lnTo>
                <a:lnTo>
                  <a:pt x="79431" y="111397"/>
                </a:lnTo>
                <a:lnTo>
                  <a:pt x="52171" y="147528"/>
                </a:lnTo>
                <a:lnTo>
                  <a:pt x="30097" y="187340"/>
                </a:lnTo>
                <a:lnTo>
                  <a:pt x="13710" y="230332"/>
                </a:lnTo>
                <a:lnTo>
                  <a:pt x="3511" y="276003"/>
                </a:lnTo>
                <a:lnTo>
                  <a:pt x="0" y="323850"/>
                </a:lnTo>
                <a:lnTo>
                  <a:pt x="3388" y="370022"/>
                </a:lnTo>
                <a:lnTo>
                  <a:pt x="3511" y="371696"/>
                </a:lnTo>
                <a:lnTo>
                  <a:pt x="13710" y="417367"/>
                </a:lnTo>
                <a:lnTo>
                  <a:pt x="30097" y="460359"/>
                </a:lnTo>
                <a:lnTo>
                  <a:pt x="52171" y="500171"/>
                </a:lnTo>
                <a:lnTo>
                  <a:pt x="79431" y="536302"/>
                </a:lnTo>
                <a:lnTo>
                  <a:pt x="111376" y="568251"/>
                </a:lnTo>
                <a:lnTo>
                  <a:pt x="147506" y="595515"/>
                </a:lnTo>
                <a:lnTo>
                  <a:pt x="187318" y="617593"/>
                </a:lnTo>
                <a:lnTo>
                  <a:pt x="230314" y="633985"/>
                </a:lnTo>
                <a:lnTo>
                  <a:pt x="275991" y="644187"/>
                </a:lnTo>
                <a:lnTo>
                  <a:pt x="323850" y="647700"/>
                </a:lnTo>
                <a:lnTo>
                  <a:pt x="370915" y="644187"/>
                </a:lnTo>
                <a:lnTo>
                  <a:pt x="371427" y="644187"/>
                </a:lnTo>
                <a:lnTo>
                  <a:pt x="416918" y="633985"/>
                </a:lnTo>
                <a:lnTo>
                  <a:pt x="417089" y="633985"/>
                </a:lnTo>
                <a:lnTo>
                  <a:pt x="460013" y="617593"/>
                </a:lnTo>
                <a:lnTo>
                  <a:pt x="499888" y="595515"/>
                </a:lnTo>
                <a:lnTo>
                  <a:pt x="519476" y="580770"/>
                </a:lnTo>
                <a:lnTo>
                  <a:pt x="323850" y="580770"/>
                </a:lnTo>
                <a:lnTo>
                  <a:pt x="277679" y="576630"/>
                </a:lnTo>
                <a:lnTo>
                  <a:pt x="234223" y="564693"/>
                </a:lnTo>
                <a:lnTo>
                  <a:pt x="194208" y="545686"/>
                </a:lnTo>
                <a:lnTo>
                  <a:pt x="158359" y="520335"/>
                </a:lnTo>
                <a:lnTo>
                  <a:pt x="127401" y="489366"/>
                </a:lnTo>
                <a:lnTo>
                  <a:pt x="102060" y="453507"/>
                </a:lnTo>
                <a:lnTo>
                  <a:pt x="83062" y="413484"/>
                </a:lnTo>
                <a:lnTo>
                  <a:pt x="71130" y="370022"/>
                </a:lnTo>
                <a:lnTo>
                  <a:pt x="67117" y="325246"/>
                </a:lnTo>
                <a:lnTo>
                  <a:pt x="66992" y="323850"/>
                </a:lnTo>
                <a:lnTo>
                  <a:pt x="71112" y="277875"/>
                </a:lnTo>
                <a:lnTo>
                  <a:pt x="83039" y="234296"/>
                </a:lnTo>
                <a:lnTo>
                  <a:pt x="102007" y="194305"/>
                </a:lnTo>
                <a:lnTo>
                  <a:pt x="127305" y="158469"/>
                </a:lnTo>
                <a:lnTo>
                  <a:pt x="158359" y="127364"/>
                </a:lnTo>
                <a:lnTo>
                  <a:pt x="194208" y="102013"/>
                </a:lnTo>
                <a:lnTo>
                  <a:pt x="233977" y="83123"/>
                </a:lnTo>
                <a:lnTo>
                  <a:pt x="233797" y="83123"/>
                </a:lnTo>
                <a:lnTo>
                  <a:pt x="277420" y="71140"/>
                </a:lnTo>
                <a:lnTo>
                  <a:pt x="276886" y="71140"/>
                </a:lnTo>
                <a:lnTo>
                  <a:pt x="323850" y="66928"/>
                </a:lnTo>
                <a:lnTo>
                  <a:pt x="519732" y="66928"/>
                </a:lnTo>
                <a:lnTo>
                  <a:pt x="500193" y="52184"/>
                </a:lnTo>
                <a:lnTo>
                  <a:pt x="460381" y="30106"/>
                </a:lnTo>
                <a:lnTo>
                  <a:pt x="417385" y="13714"/>
                </a:lnTo>
                <a:lnTo>
                  <a:pt x="371708" y="3512"/>
                </a:lnTo>
                <a:lnTo>
                  <a:pt x="323850" y="0"/>
                </a:lnTo>
                <a:close/>
              </a:path>
              <a:path w="647700" h="647700">
                <a:moveTo>
                  <a:pt x="519732" y="66928"/>
                </a:moveTo>
                <a:lnTo>
                  <a:pt x="323850" y="66928"/>
                </a:lnTo>
                <a:lnTo>
                  <a:pt x="369991" y="71140"/>
                </a:lnTo>
                <a:lnTo>
                  <a:pt x="413419" y="83123"/>
                </a:lnTo>
                <a:lnTo>
                  <a:pt x="453412" y="102155"/>
                </a:lnTo>
                <a:lnTo>
                  <a:pt x="489245" y="127511"/>
                </a:lnTo>
                <a:lnTo>
                  <a:pt x="520195" y="158469"/>
                </a:lnTo>
                <a:lnTo>
                  <a:pt x="545540" y="194305"/>
                </a:lnTo>
                <a:lnTo>
                  <a:pt x="564555" y="234296"/>
                </a:lnTo>
                <a:lnTo>
                  <a:pt x="576519" y="277719"/>
                </a:lnTo>
                <a:lnTo>
                  <a:pt x="580707" y="323850"/>
                </a:lnTo>
                <a:lnTo>
                  <a:pt x="576569" y="370022"/>
                </a:lnTo>
                <a:lnTo>
                  <a:pt x="564637" y="413484"/>
                </a:lnTo>
                <a:lnTo>
                  <a:pt x="545639" y="453507"/>
                </a:lnTo>
                <a:lnTo>
                  <a:pt x="520298" y="489366"/>
                </a:lnTo>
                <a:lnTo>
                  <a:pt x="489340" y="520335"/>
                </a:lnTo>
                <a:lnTo>
                  <a:pt x="453491" y="545686"/>
                </a:lnTo>
                <a:lnTo>
                  <a:pt x="413476" y="564693"/>
                </a:lnTo>
                <a:lnTo>
                  <a:pt x="370020" y="576630"/>
                </a:lnTo>
                <a:lnTo>
                  <a:pt x="323850" y="580770"/>
                </a:lnTo>
                <a:lnTo>
                  <a:pt x="519476" y="580770"/>
                </a:lnTo>
                <a:lnTo>
                  <a:pt x="568049" y="536302"/>
                </a:lnTo>
                <a:lnTo>
                  <a:pt x="595345" y="500171"/>
                </a:lnTo>
                <a:lnTo>
                  <a:pt x="617454" y="460359"/>
                </a:lnTo>
                <a:lnTo>
                  <a:pt x="633881" y="417367"/>
                </a:lnTo>
                <a:lnTo>
                  <a:pt x="644128" y="371696"/>
                </a:lnTo>
                <a:lnTo>
                  <a:pt x="647595" y="325246"/>
                </a:lnTo>
                <a:lnTo>
                  <a:pt x="647700" y="323850"/>
                </a:lnTo>
                <a:lnTo>
                  <a:pt x="644326" y="277875"/>
                </a:lnTo>
                <a:lnTo>
                  <a:pt x="644314" y="277719"/>
                </a:lnTo>
                <a:lnTo>
                  <a:pt x="633989" y="230332"/>
                </a:lnTo>
                <a:lnTo>
                  <a:pt x="617602" y="187340"/>
                </a:lnTo>
                <a:lnTo>
                  <a:pt x="595528" y="147528"/>
                </a:lnTo>
                <a:lnTo>
                  <a:pt x="568268" y="111397"/>
                </a:lnTo>
                <a:lnTo>
                  <a:pt x="536323" y="79448"/>
                </a:lnTo>
                <a:lnTo>
                  <a:pt x="519732" y="66928"/>
                </a:lnTo>
                <a:close/>
              </a:path>
              <a:path w="647700" h="647700">
                <a:moveTo>
                  <a:pt x="189839" y="267969"/>
                </a:moveTo>
                <a:lnTo>
                  <a:pt x="177231" y="270446"/>
                </a:lnTo>
                <a:lnTo>
                  <a:pt x="166154" y="277875"/>
                </a:lnTo>
                <a:lnTo>
                  <a:pt x="158781" y="288956"/>
                </a:lnTo>
                <a:lnTo>
                  <a:pt x="156324" y="301561"/>
                </a:lnTo>
                <a:lnTo>
                  <a:pt x="158781" y="314166"/>
                </a:lnTo>
                <a:lnTo>
                  <a:pt x="166154" y="325246"/>
                </a:lnTo>
                <a:lnTo>
                  <a:pt x="277825" y="436879"/>
                </a:lnTo>
                <a:lnTo>
                  <a:pt x="288902" y="444238"/>
                </a:lnTo>
                <a:lnTo>
                  <a:pt x="301510" y="446690"/>
                </a:lnTo>
                <a:lnTo>
                  <a:pt x="314119" y="444238"/>
                </a:lnTo>
                <a:lnTo>
                  <a:pt x="325196" y="436879"/>
                </a:lnTo>
                <a:lnTo>
                  <a:pt x="396194" y="365887"/>
                </a:lnTo>
                <a:lnTo>
                  <a:pt x="301510" y="365887"/>
                </a:lnTo>
                <a:lnTo>
                  <a:pt x="213525" y="277875"/>
                </a:lnTo>
                <a:lnTo>
                  <a:pt x="202447" y="270446"/>
                </a:lnTo>
                <a:lnTo>
                  <a:pt x="189839" y="267969"/>
                </a:lnTo>
                <a:close/>
              </a:path>
              <a:path w="647700" h="647700">
                <a:moveTo>
                  <a:pt x="457860" y="223361"/>
                </a:moveTo>
                <a:lnTo>
                  <a:pt x="445252" y="225813"/>
                </a:lnTo>
                <a:lnTo>
                  <a:pt x="434174" y="233171"/>
                </a:lnTo>
                <a:lnTo>
                  <a:pt x="301510" y="365887"/>
                </a:lnTo>
                <a:lnTo>
                  <a:pt x="396194" y="365887"/>
                </a:lnTo>
                <a:lnTo>
                  <a:pt x="481545" y="280542"/>
                </a:lnTo>
                <a:lnTo>
                  <a:pt x="488918" y="269462"/>
                </a:lnTo>
                <a:lnTo>
                  <a:pt x="491375" y="256857"/>
                </a:lnTo>
                <a:lnTo>
                  <a:pt x="488918" y="244252"/>
                </a:lnTo>
                <a:lnTo>
                  <a:pt x="481545" y="233171"/>
                </a:lnTo>
                <a:lnTo>
                  <a:pt x="470468" y="225813"/>
                </a:lnTo>
                <a:lnTo>
                  <a:pt x="457860" y="22336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80059" y="1641348"/>
            <a:ext cx="5222875" cy="2929255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0"/>
              </a:spcBef>
            </a:pPr>
            <a:endParaRPr sz="1800">
              <a:latin typeface="Times New Roman"/>
              <a:cs typeface="Times New Roman"/>
            </a:endParaRPr>
          </a:p>
          <a:p>
            <a:pPr marL="1040130">
              <a:lnSpc>
                <a:spcPct val="100000"/>
              </a:lnSpc>
            </a:pP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Сканируют</a:t>
            </a:r>
            <a:r>
              <a:rPr sz="1800" b="1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бланки</a:t>
            </a:r>
            <a:r>
              <a:rPr sz="1800" b="1" spc="-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Arial"/>
                <a:cs typeface="Arial"/>
              </a:rPr>
              <a:t>регистрации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1800">
              <a:latin typeface="Arial"/>
              <a:cs typeface="Arial"/>
            </a:endParaRPr>
          </a:p>
          <a:p>
            <a:pPr marL="1096645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Сканируют</a:t>
            </a:r>
            <a:r>
              <a:rPr sz="1800" b="1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1F5F"/>
                </a:solidFill>
                <a:latin typeface="Arial"/>
                <a:cs typeface="Arial"/>
              </a:rPr>
              <a:t>формы</a:t>
            </a:r>
            <a:r>
              <a:rPr sz="1800" b="1" spc="-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Arial"/>
                <a:cs typeface="Arial"/>
              </a:rPr>
              <a:t>ППЭ:</a:t>
            </a:r>
            <a:endParaRPr sz="1800">
              <a:latin typeface="Arial"/>
              <a:cs typeface="Arial"/>
            </a:endParaRPr>
          </a:p>
          <a:p>
            <a:pPr marL="1040130" marR="196215" indent="168275">
              <a:lnSpc>
                <a:spcPct val="100000"/>
              </a:lnSpc>
              <a:spcBef>
                <a:spcPts val="610"/>
              </a:spcBef>
              <a:buChar char="–"/>
              <a:tabLst>
                <a:tab pos="1208405" algn="l"/>
              </a:tabLst>
            </a:pP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05-02-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К</a:t>
            </a:r>
            <a:r>
              <a:rPr sz="16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(сканируется</a:t>
            </a:r>
            <a:r>
              <a:rPr sz="16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без</a:t>
            </a:r>
            <a:r>
              <a:rPr sz="16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подписей руководителя</a:t>
            </a:r>
            <a:r>
              <a:rPr sz="16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001F5F"/>
                </a:solidFill>
                <a:latin typeface="Tahoma"/>
                <a:cs typeface="Tahoma"/>
              </a:rPr>
              <a:t>ППЭ</a:t>
            </a:r>
            <a:r>
              <a:rPr sz="1600" spc="-6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6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члена</a:t>
            </a:r>
            <a:r>
              <a:rPr sz="16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ГЭК)</a:t>
            </a:r>
            <a:endParaRPr sz="1600">
              <a:latin typeface="Tahoma"/>
              <a:cs typeface="Tahoma"/>
            </a:endParaRPr>
          </a:p>
          <a:p>
            <a:pPr marL="1208405" indent="-168275">
              <a:lnSpc>
                <a:spcPct val="100000"/>
              </a:lnSpc>
              <a:spcBef>
                <a:spcPts val="600"/>
              </a:spcBef>
              <a:buChar char="–"/>
              <a:tabLst>
                <a:tab pos="1208405" algn="l"/>
              </a:tabLst>
            </a:pP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12-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02</a:t>
            </a:r>
            <a:r>
              <a:rPr sz="16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Tahoma"/>
                <a:cs typeface="Tahoma"/>
              </a:rPr>
              <a:t>(при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наличии)</a:t>
            </a:r>
            <a:endParaRPr sz="1600">
              <a:latin typeface="Tahoma"/>
              <a:cs typeface="Tahoma"/>
            </a:endParaRPr>
          </a:p>
          <a:p>
            <a:pPr marL="1208405" indent="-168275">
              <a:lnSpc>
                <a:spcPct val="100000"/>
              </a:lnSpc>
              <a:spcBef>
                <a:spcPts val="600"/>
              </a:spcBef>
              <a:buChar char="–"/>
              <a:tabLst>
                <a:tab pos="1208405" algn="l"/>
              </a:tabLst>
            </a:pPr>
            <a:r>
              <a:rPr sz="1600" spc="60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600" spc="-25" dirty="0">
                <a:solidFill>
                  <a:srgbClr val="001F5F"/>
                </a:solidFill>
                <a:latin typeface="Tahoma"/>
                <a:cs typeface="Tahoma"/>
              </a:rPr>
              <a:t>12-04-МАШ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73608" y="1888235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323850" y="0"/>
                </a:moveTo>
                <a:lnTo>
                  <a:pt x="275991" y="3512"/>
                </a:lnTo>
                <a:lnTo>
                  <a:pt x="230314" y="13714"/>
                </a:lnTo>
                <a:lnTo>
                  <a:pt x="187318" y="30106"/>
                </a:lnTo>
                <a:lnTo>
                  <a:pt x="147506" y="52184"/>
                </a:lnTo>
                <a:lnTo>
                  <a:pt x="111376" y="79448"/>
                </a:lnTo>
                <a:lnTo>
                  <a:pt x="79431" y="111397"/>
                </a:lnTo>
                <a:lnTo>
                  <a:pt x="52171" y="147528"/>
                </a:lnTo>
                <a:lnTo>
                  <a:pt x="30097" y="187340"/>
                </a:lnTo>
                <a:lnTo>
                  <a:pt x="13710" y="230332"/>
                </a:lnTo>
                <a:lnTo>
                  <a:pt x="3511" y="276003"/>
                </a:lnTo>
                <a:lnTo>
                  <a:pt x="0" y="323850"/>
                </a:lnTo>
                <a:lnTo>
                  <a:pt x="3388" y="370022"/>
                </a:lnTo>
                <a:lnTo>
                  <a:pt x="3511" y="371696"/>
                </a:lnTo>
                <a:lnTo>
                  <a:pt x="13710" y="417367"/>
                </a:lnTo>
                <a:lnTo>
                  <a:pt x="30097" y="460359"/>
                </a:lnTo>
                <a:lnTo>
                  <a:pt x="52171" y="500171"/>
                </a:lnTo>
                <a:lnTo>
                  <a:pt x="79431" y="536302"/>
                </a:lnTo>
                <a:lnTo>
                  <a:pt x="111376" y="568251"/>
                </a:lnTo>
                <a:lnTo>
                  <a:pt x="147506" y="595515"/>
                </a:lnTo>
                <a:lnTo>
                  <a:pt x="187318" y="617593"/>
                </a:lnTo>
                <a:lnTo>
                  <a:pt x="230314" y="633985"/>
                </a:lnTo>
                <a:lnTo>
                  <a:pt x="275991" y="644187"/>
                </a:lnTo>
                <a:lnTo>
                  <a:pt x="323850" y="647700"/>
                </a:lnTo>
                <a:lnTo>
                  <a:pt x="370915" y="644187"/>
                </a:lnTo>
                <a:lnTo>
                  <a:pt x="371427" y="644187"/>
                </a:lnTo>
                <a:lnTo>
                  <a:pt x="416918" y="633985"/>
                </a:lnTo>
                <a:lnTo>
                  <a:pt x="417089" y="633985"/>
                </a:lnTo>
                <a:lnTo>
                  <a:pt x="460013" y="617593"/>
                </a:lnTo>
                <a:lnTo>
                  <a:pt x="499888" y="595515"/>
                </a:lnTo>
                <a:lnTo>
                  <a:pt x="519476" y="580771"/>
                </a:lnTo>
                <a:lnTo>
                  <a:pt x="323850" y="580771"/>
                </a:lnTo>
                <a:lnTo>
                  <a:pt x="277679" y="576630"/>
                </a:lnTo>
                <a:lnTo>
                  <a:pt x="234223" y="564693"/>
                </a:lnTo>
                <a:lnTo>
                  <a:pt x="194208" y="545686"/>
                </a:lnTo>
                <a:lnTo>
                  <a:pt x="158359" y="520335"/>
                </a:lnTo>
                <a:lnTo>
                  <a:pt x="127401" y="489366"/>
                </a:lnTo>
                <a:lnTo>
                  <a:pt x="102060" y="453507"/>
                </a:lnTo>
                <a:lnTo>
                  <a:pt x="83062" y="413484"/>
                </a:lnTo>
                <a:lnTo>
                  <a:pt x="71130" y="370022"/>
                </a:lnTo>
                <a:lnTo>
                  <a:pt x="67117" y="325247"/>
                </a:lnTo>
                <a:lnTo>
                  <a:pt x="66992" y="323850"/>
                </a:lnTo>
                <a:lnTo>
                  <a:pt x="71112" y="277875"/>
                </a:lnTo>
                <a:lnTo>
                  <a:pt x="83039" y="234296"/>
                </a:lnTo>
                <a:lnTo>
                  <a:pt x="102007" y="194305"/>
                </a:lnTo>
                <a:lnTo>
                  <a:pt x="127305" y="158469"/>
                </a:lnTo>
                <a:lnTo>
                  <a:pt x="158359" y="127364"/>
                </a:lnTo>
                <a:lnTo>
                  <a:pt x="194208" y="102013"/>
                </a:lnTo>
                <a:lnTo>
                  <a:pt x="233977" y="83123"/>
                </a:lnTo>
                <a:lnTo>
                  <a:pt x="233797" y="83123"/>
                </a:lnTo>
                <a:lnTo>
                  <a:pt x="277420" y="71140"/>
                </a:lnTo>
                <a:lnTo>
                  <a:pt x="276886" y="71140"/>
                </a:lnTo>
                <a:lnTo>
                  <a:pt x="323850" y="66928"/>
                </a:lnTo>
                <a:lnTo>
                  <a:pt x="519732" y="66928"/>
                </a:lnTo>
                <a:lnTo>
                  <a:pt x="500193" y="52184"/>
                </a:lnTo>
                <a:lnTo>
                  <a:pt x="460381" y="30106"/>
                </a:lnTo>
                <a:lnTo>
                  <a:pt x="417385" y="13714"/>
                </a:lnTo>
                <a:lnTo>
                  <a:pt x="371708" y="3512"/>
                </a:lnTo>
                <a:lnTo>
                  <a:pt x="323850" y="0"/>
                </a:lnTo>
                <a:close/>
              </a:path>
              <a:path w="647700" h="647700">
                <a:moveTo>
                  <a:pt x="519732" y="66928"/>
                </a:moveTo>
                <a:lnTo>
                  <a:pt x="323850" y="66928"/>
                </a:lnTo>
                <a:lnTo>
                  <a:pt x="369991" y="71140"/>
                </a:lnTo>
                <a:lnTo>
                  <a:pt x="413419" y="83123"/>
                </a:lnTo>
                <a:lnTo>
                  <a:pt x="453412" y="102155"/>
                </a:lnTo>
                <a:lnTo>
                  <a:pt x="489245" y="127511"/>
                </a:lnTo>
                <a:lnTo>
                  <a:pt x="520195" y="158469"/>
                </a:lnTo>
                <a:lnTo>
                  <a:pt x="545540" y="194305"/>
                </a:lnTo>
                <a:lnTo>
                  <a:pt x="564555" y="234296"/>
                </a:lnTo>
                <a:lnTo>
                  <a:pt x="576519" y="277719"/>
                </a:lnTo>
                <a:lnTo>
                  <a:pt x="580707" y="323850"/>
                </a:lnTo>
                <a:lnTo>
                  <a:pt x="576569" y="370022"/>
                </a:lnTo>
                <a:lnTo>
                  <a:pt x="564637" y="413484"/>
                </a:lnTo>
                <a:lnTo>
                  <a:pt x="545639" y="453507"/>
                </a:lnTo>
                <a:lnTo>
                  <a:pt x="520298" y="489366"/>
                </a:lnTo>
                <a:lnTo>
                  <a:pt x="489340" y="520335"/>
                </a:lnTo>
                <a:lnTo>
                  <a:pt x="453491" y="545686"/>
                </a:lnTo>
                <a:lnTo>
                  <a:pt x="413476" y="564693"/>
                </a:lnTo>
                <a:lnTo>
                  <a:pt x="370020" y="576630"/>
                </a:lnTo>
                <a:lnTo>
                  <a:pt x="323850" y="580771"/>
                </a:lnTo>
                <a:lnTo>
                  <a:pt x="519476" y="580771"/>
                </a:lnTo>
                <a:lnTo>
                  <a:pt x="568049" y="536302"/>
                </a:lnTo>
                <a:lnTo>
                  <a:pt x="595345" y="500171"/>
                </a:lnTo>
                <a:lnTo>
                  <a:pt x="617454" y="460359"/>
                </a:lnTo>
                <a:lnTo>
                  <a:pt x="633881" y="417367"/>
                </a:lnTo>
                <a:lnTo>
                  <a:pt x="644128" y="371696"/>
                </a:lnTo>
                <a:lnTo>
                  <a:pt x="647595" y="325247"/>
                </a:lnTo>
                <a:lnTo>
                  <a:pt x="647700" y="323850"/>
                </a:lnTo>
                <a:lnTo>
                  <a:pt x="644326" y="277875"/>
                </a:lnTo>
                <a:lnTo>
                  <a:pt x="644314" y="277719"/>
                </a:lnTo>
                <a:lnTo>
                  <a:pt x="633989" y="230332"/>
                </a:lnTo>
                <a:lnTo>
                  <a:pt x="617602" y="187340"/>
                </a:lnTo>
                <a:lnTo>
                  <a:pt x="595528" y="147528"/>
                </a:lnTo>
                <a:lnTo>
                  <a:pt x="568268" y="111397"/>
                </a:lnTo>
                <a:lnTo>
                  <a:pt x="536323" y="79448"/>
                </a:lnTo>
                <a:lnTo>
                  <a:pt x="519732" y="66928"/>
                </a:lnTo>
                <a:close/>
              </a:path>
              <a:path w="647700" h="647700">
                <a:moveTo>
                  <a:pt x="189839" y="267969"/>
                </a:moveTo>
                <a:lnTo>
                  <a:pt x="177231" y="270446"/>
                </a:lnTo>
                <a:lnTo>
                  <a:pt x="166154" y="277875"/>
                </a:lnTo>
                <a:lnTo>
                  <a:pt x="158781" y="288956"/>
                </a:lnTo>
                <a:lnTo>
                  <a:pt x="156324" y="301561"/>
                </a:lnTo>
                <a:lnTo>
                  <a:pt x="158781" y="314166"/>
                </a:lnTo>
                <a:lnTo>
                  <a:pt x="166154" y="325247"/>
                </a:lnTo>
                <a:lnTo>
                  <a:pt x="277825" y="436879"/>
                </a:lnTo>
                <a:lnTo>
                  <a:pt x="288902" y="444238"/>
                </a:lnTo>
                <a:lnTo>
                  <a:pt x="301510" y="446690"/>
                </a:lnTo>
                <a:lnTo>
                  <a:pt x="314119" y="444238"/>
                </a:lnTo>
                <a:lnTo>
                  <a:pt x="325196" y="436879"/>
                </a:lnTo>
                <a:lnTo>
                  <a:pt x="396194" y="365887"/>
                </a:lnTo>
                <a:lnTo>
                  <a:pt x="301510" y="365887"/>
                </a:lnTo>
                <a:lnTo>
                  <a:pt x="213525" y="277875"/>
                </a:lnTo>
                <a:lnTo>
                  <a:pt x="202447" y="270446"/>
                </a:lnTo>
                <a:lnTo>
                  <a:pt x="189839" y="267969"/>
                </a:lnTo>
                <a:close/>
              </a:path>
              <a:path w="647700" h="647700">
                <a:moveTo>
                  <a:pt x="457860" y="223361"/>
                </a:moveTo>
                <a:lnTo>
                  <a:pt x="445252" y="225813"/>
                </a:lnTo>
                <a:lnTo>
                  <a:pt x="434174" y="233172"/>
                </a:lnTo>
                <a:lnTo>
                  <a:pt x="301510" y="365887"/>
                </a:lnTo>
                <a:lnTo>
                  <a:pt x="396194" y="365887"/>
                </a:lnTo>
                <a:lnTo>
                  <a:pt x="481545" y="280542"/>
                </a:lnTo>
                <a:lnTo>
                  <a:pt x="488918" y="269462"/>
                </a:lnTo>
                <a:lnTo>
                  <a:pt x="491375" y="256857"/>
                </a:lnTo>
                <a:lnTo>
                  <a:pt x="488918" y="244252"/>
                </a:lnTo>
                <a:lnTo>
                  <a:pt x="481545" y="233172"/>
                </a:lnTo>
                <a:lnTo>
                  <a:pt x="470468" y="225813"/>
                </a:lnTo>
                <a:lnTo>
                  <a:pt x="457860" y="22336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953639" y="1005332"/>
            <a:ext cx="6059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6745" marR="5080" indent="-6146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Действия,</a:t>
            </a:r>
            <a:r>
              <a:rPr sz="1800" b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которые</a:t>
            </a:r>
            <a:r>
              <a:rPr sz="18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выполняются</a:t>
            </a:r>
            <a:r>
              <a:rPr sz="1800" b="1" spc="-6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после</a:t>
            </a:r>
            <a:r>
              <a:rPr sz="1800" b="1" spc="-9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того,</a:t>
            </a:r>
            <a:r>
              <a:rPr sz="1800" b="1" spc="-6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как</a:t>
            </a:r>
            <a:r>
              <a:rPr sz="1800" b="1" spc="-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AF50"/>
                </a:solidFill>
                <a:latin typeface="Arial"/>
                <a:cs typeface="Arial"/>
              </a:rPr>
              <a:t>все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участники</a:t>
            </a:r>
            <a:r>
              <a:rPr sz="1800" b="1" spc="-8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экзамена</a:t>
            </a:r>
            <a:r>
              <a:rPr sz="1800" b="1" spc="-1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AF50"/>
                </a:solidFill>
                <a:latin typeface="Arial"/>
                <a:cs typeface="Arial"/>
              </a:rPr>
              <a:t>покинули</a:t>
            </a:r>
            <a:r>
              <a:rPr sz="1800" b="1" spc="-11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Arial"/>
                <a:cs typeface="Arial"/>
              </a:rPr>
              <a:t>аудиторию: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4260" y="5193029"/>
            <a:ext cx="442023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2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случае</a:t>
            </a:r>
            <a:r>
              <a:rPr sz="1600" spc="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выявления</a:t>
            </a:r>
            <a:r>
              <a:rPr sz="16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особой</a:t>
            </a:r>
            <a:r>
              <a:rPr sz="1600" spc="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ситуации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600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результате</a:t>
            </a:r>
            <a:r>
              <a:rPr sz="16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сканирования</a:t>
            </a:r>
            <a:r>
              <a:rPr sz="16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предпринимает</a:t>
            </a:r>
            <a:endParaRPr sz="16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рекомендованные</a:t>
            </a:r>
            <a:r>
              <a:rPr sz="16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действия</a:t>
            </a:r>
            <a:r>
              <a:rPr sz="16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по</a:t>
            </a:r>
            <a:r>
              <a:rPr sz="16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ее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устранению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или</a:t>
            </a:r>
            <a:r>
              <a:rPr sz="1600" spc="-8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01F5F"/>
                </a:solidFill>
                <a:latin typeface="Tahoma"/>
                <a:cs typeface="Tahoma"/>
              </a:rPr>
              <a:t>приглашает</a:t>
            </a:r>
            <a:r>
              <a:rPr sz="1600" spc="-10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технического</a:t>
            </a:r>
            <a:r>
              <a:rPr sz="16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Tahoma"/>
                <a:cs typeface="Tahoma"/>
              </a:rPr>
              <a:t>специалиста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03492" y="3259835"/>
            <a:ext cx="649605" cy="647700"/>
          </a:xfrm>
          <a:custGeom>
            <a:avLst/>
            <a:gdLst/>
            <a:ahLst/>
            <a:cxnLst/>
            <a:rect l="l" t="t" r="r" b="b"/>
            <a:pathLst>
              <a:path w="649604" h="647700">
                <a:moveTo>
                  <a:pt x="324611" y="0"/>
                </a:moveTo>
                <a:lnTo>
                  <a:pt x="276632" y="3512"/>
                </a:lnTo>
                <a:lnTo>
                  <a:pt x="230843" y="13714"/>
                </a:lnTo>
                <a:lnTo>
                  <a:pt x="187743" y="30106"/>
                </a:lnTo>
                <a:lnTo>
                  <a:pt x="147837" y="52184"/>
                </a:lnTo>
                <a:lnTo>
                  <a:pt x="111624" y="79448"/>
                </a:lnTo>
                <a:lnTo>
                  <a:pt x="79606" y="111397"/>
                </a:lnTo>
                <a:lnTo>
                  <a:pt x="52285" y="147528"/>
                </a:lnTo>
                <a:lnTo>
                  <a:pt x="30162" y="187340"/>
                </a:lnTo>
                <a:lnTo>
                  <a:pt x="13740" y="230332"/>
                </a:lnTo>
                <a:lnTo>
                  <a:pt x="3518" y="276003"/>
                </a:lnTo>
                <a:lnTo>
                  <a:pt x="0" y="323850"/>
                </a:lnTo>
                <a:lnTo>
                  <a:pt x="3395" y="370022"/>
                </a:lnTo>
                <a:lnTo>
                  <a:pt x="13740" y="417367"/>
                </a:lnTo>
                <a:lnTo>
                  <a:pt x="30162" y="460359"/>
                </a:lnTo>
                <a:lnTo>
                  <a:pt x="52285" y="500171"/>
                </a:lnTo>
                <a:lnTo>
                  <a:pt x="79606" y="536302"/>
                </a:lnTo>
                <a:lnTo>
                  <a:pt x="111624" y="568251"/>
                </a:lnTo>
                <a:lnTo>
                  <a:pt x="147837" y="595515"/>
                </a:lnTo>
                <a:lnTo>
                  <a:pt x="187743" y="617593"/>
                </a:lnTo>
                <a:lnTo>
                  <a:pt x="230843" y="633985"/>
                </a:lnTo>
                <a:lnTo>
                  <a:pt x="276632" y="644187"/>
                </a:lnTo>
                <a:lnTo>
                  <a:pt x="324611" y="647700"/>
                </a:lnTo>
                <a:lnTo>
                  <a:pt x="371787" y="644187"/>
                </a:lnTo>
                <a:lnTo>
                  <a:pt x="372300" y="644187"/>
                </a:lnTo>
                <a:lnTo>
                  <a:pt x="417899" y="633985"/>
                </a:lnTo>
                <a:lnTo>
                  <a:pt x="418070" y="633985"/>
                </a:lnTo>
                <a:lnTo>
                  <a:pt x="461095" y="617593"/>
                </a:lnTo>
                <a:lnTo>
                  <a:pt x="501063" y="595515"/>
                </a:lnTo>
                <a:lnTo>
                  <a:pt x="520698" y="580770"/>
                </a:lnTo>
                <a:lnTo>
                  <a:pt x="324611" y="580770"/>
                </a:lnTo>
                <a:lnTo>
                  <a:pt x="278321" y="576630"/>
                </a:lnTo>
                <a:lnTo>
                  <a:pt x="234760" y="564693"/>
                </a:lnTo>
                <a:lnTo>
                  <a:pt x="194653" y="545686"/>
                </a:lnTo>
                <a:lnTo>
                  <a:pt x="158726" y="520335"/>
                </a:lnTo>
                <a:lnTo>
                  <a:pt x="127705" y="489366"/>
                </a:lnTo>
                <a:lnTo>
                  <a:pt x="102314" y="453507"/>
                </a:lnTo>
                <a:lnTo>
                  <a:pt x="83280" y="413484"/>
                </a:lnTo>
                <a:lnTo>
                  <a:pt x="71328" y="370022"/>
                </a:lnTo>
                <a:lnTo>
                  <a:pt x="67308" y="325247"/>
                </a:lnTo>
                <a:lnTo>
                  <a:pt x="67182" y="323850"/>
                </a:lnTo>
                <a:lnTo>
                  <a:pt x="71310" y="277875"/>
                </a:lnTo>
                <a:lnTo>
                  <a:pt x="83258" y="234296"/>
                </a:lnTo>
                <a:lnTo>
                  <a:pt x="102261" y="194305"/>
                </a:lnTo>
                <a:lnTo>
                  <a:pt x="127609" y="158469"/>
                </a:lnTo>
                <a:lnTo>
                  <a:pt x="158726" y="127364"/>
                </a:lnTo>
                <a:lnTo>
                  <a:pt x="194653" y="102013"/>
                </a:lnTo>
                <a:lnTo>
                  <a:pt x="234513" y="83123"/>
                </a:lnTo>
                <a:lnTo>
                  <a:pt x="234332" y="83123"/>
                </a:lnTo>
                <a:lnTo>
                  <a:pt x="278062" y="71140"/>
                </a:lnTo>
                <a:lnTo>
                  <a:pt x="277526" y="71140"/>
                </a:lnTo>
                <a:lnTo>
                  <a:pt x="324611" y="66928"/>
                </a:lnTo>
                <a:lnTo>
                  <a:pt x="520970" y="66928"/>
                </a:lnTo>
                <a:lnTo>
                  <a:pt x="501386" y="52184"/>
                </a:lnTo>
                <a:lnTo>
                  <a:pt x="461480" y="30106"/>
                </a:lnTo>
                <a:lnTo>
                  <a:pt x="418380" y="13714"/>
                </a:lnTo>
                <a:lnTo>
                  <a:pt x="372591" y="3512"/>
                </a:lnTo>
                <a:lnTo>
                  <a:pt x="324611" y="0"/>
                </a:lnTo>
                <a:close/>
              </a:path>
              <a:path w="649604" h="647700">
                <a:moveTo>
                  <a:pt x="520970" y="66928"/>
                </a:moveTo>
                <a:lnTo>
                  <a:pt x="324611" y="66928"/>
                </a:lnTo>
                <a:lnTo>
                  <a:pt x="370864" y="71140"/>
                </a:lnTo>
                <a:lnTo>
                  <a:pt x="414398" y="83123"/>
                </a:lnTo>
                <a:lnTo>
                  <a:pt x="454485" y="102155"/>
                </a:lnTo>
                <a:lnTo>
                  <a:pt x="490403" y="127511"/>
                </a:lnTo>
                <a:lnTo>
                  <a:pt x="521424" y="158469"/>
                </a:lnTo>
                <a:lnTo>
                  <a:pt x="546824" y="194305"/>
                </a:lnTo>
                <a:lnTo>
                  <a:pt x="565877" y="234296"/>
                </a:lnTo>
                <a:lnTo>
                  <a:pt x="577858" y="277719"/>
                </a:lnTo>
                <a:lnTo>
                  <a:pt x="582040" y="323850"/>
                </a:lnTo>
                <a:lnTo>
                  <a:pt x="577895" y="370022"/>
                </a:lnTo>
                <a:lnTo>
                  <a:pt x="565943" y="413484"/>
                </a:lnTo>
                <a:lnTo>
                  <a:pt x="546909" y="453507"/>
                </a:lnTo>
                <a:lnTo>
                  <a:pt x="521518" y="489366"/>
                </a:lnTo>
                <a:lnTo>
                  <a:pt x="490497" y="520335"/>
                </a:lnTo>
                <a:lnTo>
                  <a:pt x="454570" y="545686"/>
                </a:lnTo>
                <a:lnTo>
                  <a:pt x="414463" y="564693"/>
                </a:lnTo>
                <a:lnTo>
                  <a:pt x="370902" y="576630"/>
                </a:lnTo>
                <a:lnTo>
                  <a:pt x="324611" y="580770"/>
                </a:lnTo>
                <a:lnTo>
                  <a:pt x="520698" y="580770"/>
                </a:lnTo>
                <a:lnTo>
                  <a:pt x="569385" y="536302"/>
                </a:lnTo>
                <a:lnTo>
                  <a:pt x="596745" y="500171"/>
                </a:lnTo>
                <a:lnTo>
                  <a:pt x="618907" y="460359"/>
                </a:lnTo>
                <a:lnTo>
                  <a:pt x="635373" y="417367"/>
                </a:lnTo>
                <a:lnTo>
                  <a:pt x="645644" y="371696"/>
                </a:lnTo>
                <a:lnTo>
                  <a:pt x="649119" y="325247"/>
                </a:lnTo>
                <a:lnTo>
                  <a:pt x="649224" y="323850"/>
                </a:lnTo>
                <a:lnTo>
                  <a:pt x="645843" y="277875"/>
                </a:lnTo>
                <a:lnTo>
                  <a:pt x="645831" y="277719"/>
                </a:lnTo>
                <a:lnTo>
                  <a:pt x="635483" y="230332"/>
                </a:lnTo>
                <a:lnTo>
                  <a:pt x="619061" y="187340"/>
                </a:lnTo>
                <a:lnTo>
                  <a:pt x="596938" y="147528"/>
                </a:lnTo>
                <a:lnTo>
                  <a:pt x="569617" y="111397"/>
                </a:lnTo>
                <a:lnTo>
                  <a:pt x="537599" y="79448"/>
                </a:lnTo>
                <a:lnTo>
                  <a:pt x="520970" y="66928"/>
                </a:lnTo>
                <a:close/>
              </a:path>
              <a:path w="649604" h="647700">
                <a:moveTo>
                  <a:pt x="190293" y="267969"/>
                </a:moveTo>
                <a:lnTo>
                  <a:pt x="177651" y="270446"/>
                </a:lnTo>
                <a:lnTo>
                  <a:pt x="166497" y="277875"/>
                </a:lnTo>
                <a:lnTo>
                  <a:pt x="159138" y="288956"/>
                </a:lnTo>
                <a:lnTo>
                  <a:pt x="156686" y="301561"/>
                </a:lnTo>
                <a:lnTo>
                  <a:pt x="159138" y="314166"/>
                </a:lnTo>
                <a:lnTo>
                  <a:pt x="166497" y="325247"/>
                </a:lnTo>
                <a:lnTo>
                  <a:pt x="278510" y="436880"/>
                </a:lnTo>
                <a:lnTo>
                  <a:pt x="289593" y="444238"/>
                </a:lnTo>
                <a:lnTo>
                  <a:pt x="302212" y="446690"/>
                </a:lnTo>
                <a:lnTo>
                  <a:pt x="314854" y="444238"/>
                </a:lnTo>
                <a:lnTo>
                  <a:pt x="326008" y="436880"/>
                </a:lnTo>
                <a:lnTo>
                  <a:pt x="397175" y="365887"/>
                </a:lnTo>
                <a:lnTo>
                  <a:pt x="302259" y="365887"/>
                </a:lnTo>
                <a:lnTo>
                  <a:pt x="213994" y="277875"/>
                </a:lnTo>
                <a:lnTo>
                  <a:pt x="202912" y="270446"/>
                </a:lnTo>
                <a:lnTo>
                  <a:pt x="190293" y="267969"/>
                </a:lnTo>
                <a:close/>
              </a:path>
              <a:path w="649604" h="647700">
                <a:moveTo>
                  <a:pt x="458930" y="223361"/>
                </a:moveTo>
                <a:lnTo>
                  <a:pt x="446311" y="225813"/>
                </a:lnTo>
                <a:lnTo>
                  <a:pt x="435228" y="233172"/>
                </a:lnTo>
                <a:lnTo>
                  <a:pt x="302259" y="365887"/>
                </a:lnTo>
                <a:lnTo>
                  <a:pt x="397175" y="365887"/>
                </a:lnTo>
                <a:lnTo>
                  <a:pt x="482726" y="280542"/>
                </a:lnTo>
                <a:lnTo>
                  <a:pt x="490085" y="269462"/>
                </a:lnTo>
                <a:lnTo>
                  <a:pt x="492537" y="256857"/>
                </a:lnTo>
                <a:lnTo>
                  <a:pt x="490085" y="244252"/>
                </a:lnTo>
                <a:lnTo>
                  <a:pt x="482726" y="233172"/>
                </a:lnTo>
                <a:lnTo>
                  <a:pt x="471572" y="225813"/>
                </a:lnTo>
                <a:lnTo>
                  <a:pt x="458930" y="22336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700521" y="5069840"/>
            <a:ext cx="61950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23925" algn="l"/>
                <a:tab pos="1471295" algn="l"/>
                <a:tab pos="1742439" algn="l"/>
                <a:tab pos="2720975" algn="l"/>
                <a:tab pos="3932554" algn="l"/>
                <a:tab pos="5036185" algn="l"/>
                <a:tab pos="5985510" algn="l"/>
              </a:tabLst>
            </a:pPr>
            <a:r>
              <a:rPr sz="1600" b="1" spc="-10" dirty="0">
                <a:solidFill>
                  <a:srgbClr val="00AF50"/>
                </a:solidFill>
                <a:latin typeface="Arial"/>
                <a:cs typeface="Arial"/>
              </a:rPr>
              <a:t>Важно!</a:t>
            </a:r>
            <a:r>
              <a:rPr sz="1600" b="1" dirty="0">
                <a:solidFill>
                  <a:srgbClr val="00AF50"/>
                </a:solidFill>
                <a:latin typeface="Arial"/>
                <a:cs typeface="Arial"/>
              </a:rPr>
              <a:t>	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ВДП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с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бланками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регистрации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экзамена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00521" y="5312155"/>
            <a:ext cx="61963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1625" algn="l"/>
                <a:tab pos="2005964" algn="l"/>
                <a:tab pos="2627630" algn="l"/>
                <a:tab pos="3235960" algn="l"/>
                <a:tab pos="3665854" algn="l"/>
                <a:tab pos="4358005" algn="l"/>
                <a:tab pos="5553075" algn="l"/>
              </a:tabLst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запаковывается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до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того,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пока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не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будет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произведён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	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экспорт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00521" y="5525820"/>
            <a:ext cx="619633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отсканированных</a:t>
            </a:r>
            <a:r>
              <a:rPr sz="14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материалов</a:t>
            </a:r>
            <a:r>
              <a:rPr sz="14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либо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до</a:t>
            </a:r>
            <a:r>
              <a:rPr sz="14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принятия</a:t>
            </a:r>
            <a:r>
              <a:rPr sz="14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решения</a:t>
            </a:r>
            <a:r>
              <a:rPr sz="14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</a:t>
            </a:r>
            <a:r>
              <a:rPr sz="1400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сканировании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40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Штабе</a:t>
            </a:r>
            <a:r>
              <a:rPr sz="1400" spc="4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85" dirty="0">
                <a:solidFill>
                  <a:srgbClr val="001F5F"/>
                </a:solidFill>
                <a:latin typeface="Tahoma"/>
                <a:cs typeface="Tahoma"/>
              </a:rPr>
              <a:t>ППЭ</a:t>
            </a:r>
            <a:r>
              <a:rPr sz="1400" spc="4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4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случае</a:t>
            </a:r>
            <a:r>
              <a:rPr sz="1400" spc="40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возникновения</a:t>
            </a:r>
            <a:r>
              <a:rPr sz="1400" spc="4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нештатной</a:t>
            </a:r>
            <a:r>
              <a:rPr sz="1400" spc="409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ситуации,</a:t>
            </a:r>
            <a:r>
              <a:rPr sz="1400" spc="4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которую невозможно</a:t>
            </a:r>
            <a:r>
              <a:rPr sz="1400" spc="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решить</a:t>
            </a:r>
            <a:r>
              <a:rPr sz="14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средствами</a:t>
            </a:r>
            <a:r>
              <a:rPr sz="1400" spc="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Станции</a:t>
            </a:r>
            <a:r>
              <a:rPr sz="1400" spc="7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организатора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506973" y="4854702"/>
            <a:ext cx="6515100" cy="1493520"/>
          </a:xfrm>
          <a:custGeom>
            <a:avLst/>
            <a:gdLst/>
            <a:ahLst/>
            <a:cxnLst/>
            <a:rect l="l" t="t" r="r" b="b"/>
            <a:pathLst>
              <a:path w="6515100" h="1493520">
                <a:moveTo>
                  <a:pt x="0" y="248920"/>
                </a:moveTo>
                <a:lnTo>
                  <a:pt x="4012" y="204192"/>
                </a:lnTo>
                <a:lnTo>
                  <a:pt x="15580" y="162088"/>
                </a:lnTo>
                <a:lnTo>
                  <a:pt x="33998" y="123312"/>
                </a:lnTo>
                <a:lnTo>
                  <a:pt x="58562" y="88568"/>
                </a:lnTo>
                <a:lnTo>
                  <a:pt x="88568" y="58562"/>
                </a:lnTo>
                <a:lnTo>
                  <a:pt x="123312" y="33998"/>
                </a:lnTo>
                <a:lnTo>
                  <a:pt x="162088" y="15580"/>
                </a:lnTo>
                <a:lnTo>
                  <a:pt x="204192" y="4012"/>
                </a:lnTo>
                <a:lnTo>
                  <a:pt x="248920" y="0"/>
                </a:lnTo>
                <a:lnTo>
                  <a:pt x="6266180" y="0"/>
                </a:lnTo>
                <a:lnTo>
                  <a:pt x="6310907" y="4012"/>
                </a:lnTo>
                <a:lnTo>
                  <a:pt x="6353011" y="15580"/>
                </a:lnTo>
                <a:lnTo>
                  <a:pt x="6391787" y="33998"/>
                </a:lnTo>
                <a:lnTo>
                  <a:pt x="6426531" y="58562"/>
                </a:lnTo>
                <a:lnTo>
                  <a:pt x="6456537" y="88568"/>
                </a:lnTo>
                <a:lnTo>
                  <a:pt x="6481101" y="123312"/>
                </a:lnTo>
                <a:lnTo>
                  <a:pt x="6499519" y="162088"/>
                </a:lnTo>
                <a:lnTo>
                  <a:pt x="6511087" y="204192"/>
                </a:lnTo>
                <a:lnTo>
                  <a:pt x="6515100" y="248920"/>
                </a:lnTo>
                <a:lnTo>
                  <a:pt x="6515100" y="1244587"/>
                </a:lnTo>
                <a:lnTo>
                  <a:pt x="6511087" y="1289335"/>
                </a:lnTo>
                <a:lnTo>
                  <a:pt x="6499519" y="1331451"/>
                </a:lnTo>
                <a:lnTo>
                  <a:pt x="6481101" y="1370232"/>
                </a:lnTo>
                <a:lnTo>
                  <a:pt x="6456537" y="1404974"/>
                </a:lnTo>
                <a:lnTo>
                  <a:pt x="6426531" y="1434976"/>
                </a:lnTo>
                <a:lnTo>
                  <a:pt x="6391787" y="1459535"/>
                </a:lnTo>
                <a:lnTo>
                  <a:pt x="6353011" y="1477947"/>
                </a:lnTo>
                <a:lnTo>
                  <a:pt x="6310907" y="1489509"/>
                </a:lnTo>
                <a:lnTo>
                  <a:pt x="6266180" y="1493520"/>
                </a:lnTo>
                <a:lnTo>
                  <a:pt x="248920" y="1493520"/>
                </a:lnTo>
                <a:lnTo>
                  <a:pt x="204192" y="1489509"/>
                </a:lnTo>
                <a:lnTo>
                  <a:pt x="162088" y="1477947"/>
                </a:lnTo>
                <a:lnTo>
                  <a:pt x="123312" y="1459535"/>
                </a:lnTo>
                <a:lnTo>
                  <a:pt x="88568" y="1434976"/>
                </a:lnTo>
                <a:lnTo>
                  <a:pt x="58562" y="1404974"/>
                </a:lnTo>
                <a:lnTo>
                  <a:pt x="33998" y="1370232"/>
                </a:lnTo>
                <a:lnTo>
                  <a:pt x="15580" y="1331451"/>
                </a:lnTo>
                <a:lnTo>
                  <a:pt x="4012" y="1289335"/>
                </a:lnTo>
                <a:lnTo>
                  <a:pt x="0" y="1244587"/>
                </a:lnTo>
                <a:lnTo>
                  <a:pt x="0" y="248920"/>
                </a:lnTo>
                <a:close/>
              </a:path>
            </a:pathLst>
          </a:custGeom>
          <a:ln w="41148">
            <a:solidFill>
              <a:srgbClr val="006FC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740908"/>
            <a:ext cx="12179935" cy="1117600"/>
            <a:chOff x="0" y="5740908"/>
            <a:chExt cx="12179935" cy="1117600"/>
          </a:xfrm>
        </p:grpSpPr>
        <p:sp>
          <p:nvSpPr>
            <p:cNvPr id="3" name="object 3"/>
            <p:cNvSpPr/>
            <p:nvPr/>
          </p:nvSpPr>
          <p:spPr>
            <a:xfrm>
              <a:off x="515468" y="5741035"/>
              <a:ext cx="739140" cy="741045"/>
            </a:xfrm>
            <a:custGeom>
              <a:avLst/>
              <a:gdLst/>
              <a:ahLst/>
              <a:cxnLst/>
              <a:rect l="l" t="t" r="r" b="b"/>
              <a:pathLst>
                <a:path w="739140" h="741045">
                  <a:moveTo>
                    <a:pt x="369404" y="0"/>
                  </a:moveTo>
                  <a:lnTo>
                    <a:pt x="322169" y="3007"/>
                  </a:lnTo>
                  <a:lnTo>
                    <a:pt x="275558" y="12035"/>
                  </a:lnTo>
                  <a:lnTo>
                    <a:pt x="230196" y="27090"/>
                  </a:lnTo>
                  <a:lnTo>
                    <a:pt x="186707" y="48179"/>
                  </a:lnTo>
                  <a:lnTo>
                    <a:pt x="145716" y="75307"/>
                  </a:lnTo>
                  <a:lnTo>
                    <a:pt x="107847" y="108483"/>
                  </a:lnTo>
                  <a:lnTo>
                    <a:pt x="77034" y="143357"/>
                  </a:lnTo>
                  <a:lnTo>
                    <a:pt x="51356" y="180932"/>
                  </a:lnTo>
                  <a:lnTo>
                    <a:pt x="30813" y="220716"/>
                  </a:lnTo>
                  <a:lnTo>
                    <a:pt x="15406" y="262218"/>
                  </a:lnTo>
                  <a:lnTo>
                    <a:pt x="5135" y="304947"/>
                  </a:lnTo>
                  <a:lnTo>
                    <a:pt x="0" y="348412"/>
                  </a:lnTo>
                  <a:lnTo>
                    <a:pt x="0" y="392124"/>
                  </a:lnTo>
                  <a:lnTo>
                    <a:pt x="5135" y="435589"/>
                  </a:lnTo>
                  <a:lnTo>
                    <a:pt x="15406" y="478318"/>
                  </a:lnTo>
                  <a:lnTo>
                    <a:pt x="30813" y="519820"/>
                  </a:lnTo>
                  <a:lnTo>
                    <a:pt x="51356" y="559604"/>
                  </a:lnTo>
                  <a:lnTo>
                    <a:pt x="77034" y="597179"/>
                  </a:lnTo>
                  <a:lnTo>
                    <a:pt x="107847" y="632053"/>
                  </a:lnTo>
                  <a:lnTo>
                    <a:pt x="145716" y="665185"/>
                  </a:lnTo>
                  <a:lnTo>
                    <a:pt x="186707" y="692301"/>
                  </a:lnTo>
                  <a:lnTo>
                    <a:pt x="230196" y="713398"/>
                  </a:lnTo>
                  <a:lnTo>
                    <a:pt x="275558" y="728472"/>
                  </a:lnTo>
                  <a:lnTo>
                    <a:pt x="322169" y="737520"/>
                  </a:lnTo>
                  <a:lnTo>
                    <a:pt x="369404" y="740536"/>
                  </a:lnTo>
                  <a:lnTo>
                    <a:pt x="416639" y="737520"/>
                  </a:lnTo>
                  <a:lnTo>
                    <a:pt x="463250" y="728472"/>
                  </a:lnTo>
                  <a:lnTo>
                    <a:pt x="508612" y="713398"/>
                  </a:lnTo>
                  <a:lnTo>
                    <a:pt x="552100" y="692301"/>
                  </a:lnTo>
                  <a:lnTo>
                    <a:pt x="593091" y="665185"/>
                  </a:lnTo>
                  <a:lnTo>
                    <a:pt x="630960" y="632053"/>
                  </a:lnTo>
                  <a:lnTo>
                    <a:pt x="661720" y="597179"/>
                  </a:lnTo>
                  <a:lnTo>
                    <a:pt x="687353" y="559604"/>
                  </a:lnTo>
                  <a:lnTo>
                    <a:pt x="707859" y="519820"/>
                  </a:lnTo>
                  <a:lnTo>
                    <a:pt x="723239" y="478318"/>
                  </a:lnTo>
                  <a:lnTo>
                    <a:pt x="733492" y="435589"/>
                  </a:lnTo>
                  <a:lnTo>
                    <a:pt x="738619" y="392124"/>
                  </a:lnTo>
                  <a:lnTo>
                    <a:pt x="738619" y="348412"/>
                  </a:lnTo>
                  <a:lnTo>
                    <a:pt x="733492" y="304947"/>
                  </a:lnTo>
                  <a:lnTo>
                    <a:pt x="723239" y="262218"/>
                  </a:lnTo>
                  <a:lnTo>
                    <a:pt x="707859" y="220716"/>
                  </a:lnTo>
                  <a:lnTo>
                    <a:pt x="687353" y="180932"/>
                  </a:lnTo>
                  <a:lnTo>
                    <a:pt x="661720" y="143357"/>
                  </a:lnTo>
                  <a:lnTo>
                    <a:pt x="630960" y="108483"/>
                  </a:lnTo>
                  <a:lnTo>
                    <a:pt x="593091" y="75307"/>
                  </a:lnTo>
                  <a:lnTo>
                    <a:pt x="552100" y="48179"/>
                  </a:lnTo>
                  <a:lnTo>
                    <a:pt x="508612" y="27090"/>
                  </a:lnTo>
                  <a:lnTo>
                    <a:pt x="463250" y="12035"/>
                  </a:lnTo>
                  <a:lnTo>
                    <a:pt x="416639" y="3007"/>
                  </a:lnTo>
                  <a:lnTo>
                    <a:pt x="369404" y="0"/>
                  </a:lnTo>
                  <a:close/>
                </a:path>
              </a:pathLst>
            </a:custGeom>
            <a:solidFill>
              <a:srgbClr val="FDB9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5238" y="5740908"/>
              <a:ext cx="741045" cy="739140"/>
            </a:xfrm>
            <a:custGeom>
              <a:avLst/>
              <a:gdLst/>
              <a:ahLst/>
              <a:cxnLst/>
              <a:rect l="l" t="t" r="r" b="b"/>
              <a:pathLst>
                <a:path w="741044" h="739139">
                  <a:moveTo>
                    <a:pt x="370395" y="0"/>
                  </a:moveTo>
                  <a:lnTo>
                    <a:pt x="323922" y="2881"/>
                  </a:lnTo>
                  <a:lnTo>
                    <a:pt x="279175" y="11292"/>
                  </a:lnTo>
                  <a:lnTo>
                    <a:pt x="236500" y="24888"/>
                  </a:lnTo>
                  <a:lnTo>
                    <a:pt x="196244" y="43321"/>
                  </a:lnTo>
                  <a:lnTo>
                    <a:pt x="158754" y="66244"/>
                  </a:lnTo>
                  <a:lnTo>
                    <a:pt x="124377" y="93310"/>
                  </a:lnTo>
                  <a:lnTo>
                    <a:pt x="93459" y="124171"/>
                  </a:lnTo>
                  <a:lnTo>
                    <a:pt x="66346" y="158483"/>
                  </a:lnTo>
                  <a:lnTo>
                    <a:pt x="43386" y="195896"/>
                  </a:lnTo>
                  <a:lnTo>
                    <a:pt x="24924" y="236065"/>
                  </a:lnTo>
                  <a:lnTo>
                    <a:pt x="11308" y="278642"/>
                  </a:lnTo>
                  <a:lnTo>
                    <a:pt x="2884" y="323280"/>
                  </a:lnTo>
                  <a:lnTo>
                    <a:pt x="0" y="369633"/>
                  </a:lnTo>
                  <a:lnTo>
                    <a:pt x="2884" y="416004"/>
                  </a:lnTo>
                  <a:lnTo>
                    <a:pt x="11308" y="460646"/>
                  </a:lnTo>
                  <a:lnTo>
                    <a:pt x="24924" y="503214"/>
                  </a:lnTo>
                  <a:lnTo>
                    <a:pt x="43386" y="543363"/>
                  </a:lnTo>
                  <a:lnTo>
                    <a:pt x="66346" y="580750"/>
                  </a:lnTo>
                  <a:lnTo>
                    <a:pt x="93459" y="615028"/>
                  </a:lnTo>
                  <a:lnTo>
                    <a:pt x="124377" y="645854"/>
                  </a:lnTo>
                  <a:lnTo>
                    <a:pt x="158754" y="672883"/>
                  </a:lnTo>
                  <a:lnTo>
                    <a:pt x="196244" y="695771"/>
                  </a:lnTo>
                  <a:lnTo>
                    <a:pt x="236500" y="714172"/>
                  </a:lnTo>
                  <a:lnTo>
                    <a:pt x="279175" y="727743"/>
                  </a:lnTo>
                  <a:lnTo>
                    <a:pt x="323922" y="736138"/>
                  </a:lnTo>
                  <a:lnTo>
                    <a:pt x="370395" y="739012"/>
                  </a:lnTo>
                  <a:lnTo>
                    <a:pt x="416861" y="736138"/>
                  </a:lnTo>
                  <a:lnTo>
                    <a:pt x="461595" y="727743"/>
                  </a:lnTo>
                  <a:lnTo>
                    <a:pt x="504251" y="714172"/>
                  </a:lnTo>
                  <a:lnTo>
                    <a:pt x="544483" y="695771"/>
                  </a:lnTo>
                  <a:lnTo>
                    <a:pt x="581946" y="672883"/>
                  </a:lnTo>
                  <a:lnTo>
                    <a:pt x="616295" y="645854"/>
                  </a:lnTo>
                  <a:lnTo>
                    <a:pt x="647185" y="615028"/>
                  </a:lnTo>
                  <a:lnTo>
                    <a:pt x="674270" y="580750"/>
                  </a:lnTo>
                  <a:lnTo>
                    <a:pt x="697205" y="543363"/>
                  </a:lnTo>
                  <a:lnTo>
                    <a:pt x="715645" y="503214"/>
                  </a:lnTo>
                  <a:lnTo>
                    <a:pt x="729243" y="460646"/>
                  </a:lnTo>
                  <a:lnTo>
                    <a:pt x="737656" y="416004"/>
                  </a:lnTo>
                  <a:lnTo>
                    <a:pt x="740536" y="369633"/>
                  </a:lnTo>
                  <a:lnTo>
                    <a:pt x="737656" y="323280"/>
                  </a:lnTo>
                  <a:lnTo>
                    <a:pt x="729243" y="278642"/>
                  </a:lnTo>
                  <a:lnTo>
                    <a:pt x="715645" y="236065"/>
                  </a:lnTo>
                  <a:lnTo>
                    <a:pt x="697205" y="195896"/>
                  </a:lnTo>
                  <a:lnTo>
                    <a:pt x="674270" y="158483"/>
                  </a:lnTo>
                  <a:lnTo>
                    <a:pt x="647185" y="124171"/>
                  </a:lnTo>
                  <a:lnTo>
                    <a:pt x="616295" y="93310"/>
                  </a:lnTo>
                  <a:lnTo>
                    <a:pt x="581946" y="66244"/>
                  </a:lnTo>
                  <a:lnTo>
                    <a:pt x="544483" y="43321"/>
                  </a:lnTo>
                  <a:lnTo>
                    <a:pt x="504251" y="24888"/>
                  </a:lnTo>
                  <a:lnTo>
                    <a:pt x="461595" y="11292"/>
                  </a:lnTo>
                  <a:lnTo>
                    <a:pt x="416861" y="2881"/>
                  </a:lnTo>
                  <a:lnTo>
                    <a:pt x="37039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6387" y="5766816"/>
              <a:ext cx="670560" cy="702945"/>
            </a:xfrm>
            <a:custGeom>
              <a:avLst/>
              <a:gdLst/>
              <a:ahLst/>
              <a:cxnLst/>
              <a:rect l="l" t="t" r="r" b="b"/>
              <a:pathLst>
                <a:path w="670560" h="702945">
                  <a:moveTo>
                    <a:pt x="655421" y="375653"/>
                  </a:moveTo>
                  <a:lnTo>
                    <a:pt x="651992" y="330720"/>
                  </a:lnTo>
                  <a:lnTo>
                    <a:pt x="641692" y="286651"/>
                  </a:lnTo>
                  <a:lnTo>
                    <a:pt x="624535" y="244284"/>
                  </a:lnTo>
                  <a:lnTo>
                    <a:pt x="600519" y="204482"/>
                  </a:lnTo>
                  <a:lnTo>
                    <a:pt x="569645" y="168109"/>
                  </a:lnTo>
                  <a:lnTo>
                    <a:pt x="533336" y="137236"/>
                  </a:lnTo>
                  <a:lnTo>
                    <a:pt x="493610" y="113220"/>
                  </a:lnTo>
                  <a:lnTo>
                    <a:pt x="451332" y="96050"/>
                  </a:lnTo>
                  <a:lnTo>
                    <a:pt x="407377" y="85737"/>
                  </a:lnTo>
                  <a:lnTo>
                    <a:pt x="362585" y="82296"/>
                  </a:lnTo>
                  <a:lnTo>
                    <a:pt x="317741" y="85737"/>
                  </a:lnTo>
                  <a:lnTo>
                    <a:pt x="273761" y="96050"/>
                  </a:lnTo>
                  <a:lnTo>
                    <a:pt x="231482" y="113220"/>
                  </a:lnTo>
                  <a:lnTo>
                    <a:pt x="191744" y="137236"/>
                  </a:lnTo>
                  <a:lnTo>
                    <a:pt x="155397" y="168109"/>
                  </a:lnTo>
                  <a:lnTo>
                    <a:pt x="124510" y="204482"/>
                  </a:lnTo>
                  <a:lnTo>
                    <a:pt x="100495" y="244284"/>
                  </a:lnTo>
                  <a:lnTo>
                    <a:pt x="83337" y="286651"/>
                  </a:lnTo>
                  <a:lnTo>
                    <a:pt x="73037" y="330720"/>
                  </a:lnTo>
                  <a:lnTo>
                    <a:pt x="69608" y="375653"/>
                  </a:lnTo>
                  <a:lnTo>
                    <a:pt x="73037" y="420585"/>
                  </a:lnTo>
                  <a:lnTo>
                    <a:pt x="83337" y="464642"/>
                  </a:lnTo>
                  <a:lnTo>
                    <a:pt x="100495" y="506996"/>
                  </a:lnTo>
                  <a:lnTo>
                    <a:pt x="124510" y="546760"/>
                  </a:lnTo>
                  <a:lnTo>
                    <a:pt x="155397" y="583095"/>
                  </a:lnTo>
                  <a:lnTo>
                    <a:pt x="191744" y="614032"/>
                  </a:lnTo>
                  <a:lnTo>
                    <a:pt x="231482" y="638098"/>
                  </a:lnTo>
                  <a:lnTo>
                    <a:pt x="273761" y="655294"/>
                  </a:lnTo>
                  <a:lnTo>
                    <a:pt x="317741" y="665607"/>
                  </a:lnTo>
                  <a:lnTo>
                    <a:pt x="362585" y="669036"/>
                  </a:lnTo>
                  <a:lnTo>
                    <a:pt x="407377" y="665607"/>
                  </a:lnTo>
                  <a:lnTo>
                    <a:pt x="451332" y="655294"/>
                  </a:lnTo>
                  <a:lnTo>
                    <a:pt x="493610" y="638098"/>
                  </a:lnTo>
                  <a:lnTo>
                    <a:pt x="533336" y="614032"/>
                  </a:lnTo>
                  <a:lnTo>
                    <a:pt x="569645" y="583095"/>
                  </a:lnTo>
                  <a:lnTo>
                    <a:pt x="600519" y="546760"/>
                  </a:lnTo>
                  <a:lnTo>
                    <a:pt x="624535" y="506996"/>
                  </a:lnTo>
                  <a:lnTo>
                    <a:pt x="641692" y="464642"/>
                  </a:lnTo>
                  <a:lnTo>
                    <a:pt x="651992" y="420585"/>
                  </a:lnTo>
                  <a:lnTo>
                    <a:pt x="655421" y="375653"/>
                  </a:lnTo>
                  <a:close/>
                </a:path>
                <a:path w="670560" h="702945">
                  <a:moveTo>
                    <a:pt x="670433" y="498995"/>
                  </a:moveTo>
                  <a:lnTo>
                    <a:pt x="657225" y="486054"/>
                  </a:lnTo>
                  <a:lnTo>
                    <a:pt x="634707" y="528231"/>
                  </a:lnTo>
                  <a:lnTo>
                    <a:pt x="606628" y="566547"/>
                  </a:lnTo>
                  <a:lnTo>
                    <a:pt x="573493" y="600468"/>
                  </a:lnTo>
                  <a:lnTo>
                    <a:pt x="535889" y="629437"/>
                  </a:lnTo>
                  <a:lnTo>
                    <a:pt x="494347" y="652919"/>
                  </a:lnTo>
                  <a:lnTo>
                    <a:pt x="449427" y="670369"/>
                  </a:lnTo>
                  <a:lnTo>
                    <a:pt x="401675" y="681240"/>
                  </a:lnTo>
                  <a:lnTo>
                    <a:pt x="351637" y="684974"/>
                  </a:lnTo>
                  <a:lnTo>
                    <a:pt x="302310" y="681355"/>
                  </a:lnTo>
                  <a:lnTo>
                    <a:pt x="255206" y="670826"/>
                  </a:lnTo>
                  <a:lnTo>
                    <a:pt x="210858" y="653923"/>
                  </a:lnTo>
                  <a:lnTo>
                    <a:pt x="169786" y="631151"/>
                  </a:lnTo>
                  <a:lnTo>
                    <a:pt x="132499" y="603034"/>
                  </a:lnTo>
                  <a:lnTo>
                    <a:pt x="99517" y="570090"/>
                  </a:lnTo>
                  <a:lnTo>
                    <a:pt x="71374" y="532853"/>
                  </a:lnTo>
                  <a:lnTo>
                    <a:pt x="48577" y="491820"/>
                  </a:lnTo>
                  <a:lnTo>
                    <a:pt x="31648" y="447535"/>
                  </a:lnTo>
                  <a:lnTo>
                    <a:pt x="21107" y="400494"/>
                  </a:lnTo>
                  <a:lnTo>
                    <a:pt x="17487" y="351218"/>
                  </a:lnTo>
                  <a:lnTo>
                    <a:pt x="21107" y="301967"/>
                  </a:lnTo>
                  <a:lnTo>
                    <a:pt x="31648" y="254927"/>
                  </a:lnTo>
                  <a:lnTo>
                    <a:pt x="48577" y="210654"/>
                  </a:lnTo>
                  <a:lnTo>
                    <a:pt x="71374" y="169633"/>
                  </a:lnTo>
                  <a:lnTo>
                    <a:pt x="99517" y="132410"/>
                  </a:lnTo>
                  <a:lnTo>
                    <a:pt x="132499" y="99491"/>
                  </a:lnTo>
                  <a:lnTo>
                    <a:pt x="169786" y="71386"/>
                  </a:lnTo>
                  <a:lnTo>
                    <a:pt x="210858" y="48628"/>
                  </a:lnTo>
                  <a:lnTo>
                    <a:pt x="255206" y="31737"/>
                  </a:lnTo>
                  <a:lnTo>
                    <a:pt x="302310" y="21221"/>
                  </a:lnTo>
                  <a:lnTo>
                    <a:pt x="351637" y="17589"/>
                  </a:lnTo>
                  <a:lnTo>
                    <a:pt x="357797" y="17589"/>
                  </a:lnTo>
                  <a:lnTo>
                    <a:pt x="369125" y="6540"/>
                  </a:lnTo>
                  <a:lnTo>
                    <a:pt x="374535" y="876"/>
                  </a:lnTo>
                  <a:lnTo>
                    <a:pt x="366979" y="254"/>
                  </a:lnTo>
                  <a:lnTo>
                    <a:pt x="359435" y="0"/>
                  </a:lnTo>
                  <a:lnTo>
                    <a:pt x="351637" y="0"/>
                  </a:lnTo>
                  <a:lnTo>
                    <a:pt x="303961" y="3213"/>
                  </a:lnTo>
                  <a:lnTo>
                    <a:pt x="258216" y="12573"/>
                  </a:lnTo>
                  <a:lnTo>
                    <a:pt x="214845" y="27635"/>
                  </a:lnTo>
                  <a:lnTo>
                    <a:pt x="174244" y="48006"/>
                  </a:lnTo>
                  <a:lnTo>
                    <a:pt x="136842" y="73253"/>
                  </a:lnTo>
                  <a:lnTo>
                    <a:pt x="103060" y="102958"/>
                  </a:lnTo>
                  <a:lnTo>
                    <a:pt x="73317" y="136690"/>
                  </a:lnTo>
                  <a:lnTo>
                    <a:pt x="48044" y="174053"/>
                  </a:lnTo>
                  <a:lnTo>
                    <a:pt x="27660" y="214604"/>
                  </a:lnTo>
                  <a:lnTo>
                    <a:pt x="12573" y="257924"/>
                  </a:lnTo>
                  <a:lnTo>
                    <a:pt x="3213" y="303606"/>
                  </a:lnTo>
                  <a:lnTo>
                    <a:pt x="0" y="351218"/>
                  </a:lnTo>
                  <a:lnTo>
                    <a:pt x="3213" y="398792"/>
                  </a:lnTo>
                  <a:lnTo>
                    <a:pt x="12573" y="444436"/>
                  </a:lnTo>
                  <a:lnTo>
                    <a:pt x="27660" y="487743"/>
                  </a:lnTo>
                  <a:lnTo>
                    <a:pt x="48044" y="528294"/>
                  </a:lnTo>
                  <a:lnTo>
                    <a:pt x="73317" y="565658"/>
                  </a:lnTo>
                  <a:lnTo>
                    <a:pt x="103060" y="599401"/>
                  </a:lnTo>
                  <a:lnTo>
                    <a:pt x="136842" y="629119"/>
                  </a:lnTo>
                  <a:lnTo>
                    <a:pt x="174244" y="654392"/>
                  </a:lnTo>
                  <a:lnTo>
                    <a:pt x="214845" y="674776"/>
                  </a:lnTo>
                  <a:lnTo>
                    <a:pt x="258216" y="689864"/>
                  </a:lnTo>
                  <a:lnTo>
                    <a:pt x="303961" y="699223"/>
                  </a:lnTo>
                  <a:lnTo>
                    <a:pt x="351637" y="702437"/>
                  </a:lnTo>
                  <a:lnTo>
                    <a:pt x="403491" y="698627"/>
                  </a:lnTo>
                  <a:lnTo>
                    <a:pt x="453034" y="687527"/>
                  </a:lnTo>
                  <a:lnTo>
                    <a:pt x="499694" y="669709"/>
                  </a:lnTo>
                  <a:lnTo>
                    <a:pt x="542925" y="645718"/>
                  </a:lnTo>
                  <a:lnTo>
                    <a:pt x="582168" y="616102"/>
                  </a:lnTo>
                  <a:lnTo>
                    <a:pt x="616864" y="581418"/>
                  </a:lnTo>
                  <a:lnTo>
                    <a:pt x="646468" y="542201"/>
                  </a:lnTo>
                  <a:lnTo>
                    <a:pt x="670433" y="4989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9346" rIns="0" bIns="0" rtlCol="0">
            <a:spAutoFit/>
          </a:bodyPr>
          <a:lstStyle/>
          <a:p>
            <a:pPr marL="33718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Завершение</a:t>
            </a:r>
            <a:r>
              <a:rPr spc="-110" dirty="0"/>
              <a:t> </a:t>
            </a:r>
            <a:r>
              <a:rPr dirty="0"/>
              <a:t>экзамена</a:t>
            </a:r>
            <a:r>
              <a:rPr spc="-100" dirty="0"/>
              <a:t> </a:t>
            </a:r>
            <a:r>
              <a:rPr spc="-25" dirty="0"/>
              <a:t>ППЭ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611587" y="1853183"/>
            <a:ext cx="711835" cy="693420"/>
            <a:chOff x="611587" y="1853183"/>
            <a:chExt cx="711835" cy="693420"/>
          </a:xfrm>
        </p:grpSpPr>
        <p:sp>
          <p:nvSpPr>
            <p:cNvPr id="8" name="object 8"/>
            <p:cNvSpPr/>
            <p:nvPr/>
          </p:nvSpPr>
          <p:spPr>
            <a:xfrm>
              <a:off x="611581" y="1853183"/>
              <a:ext cx="711835" cy="693420"/>
            </a:xfrm>
            <a:custGeom>
              <a:avLst/>
              <a:gdLst/>
              <a:ahLst/>
              <a:cxnLst/>
              <a:rect l="l" t="t" r="r" b="b"/>
              <a:pathLst>
                <a:path w="711835" h="693419">
                  <a:moveTo>
                    <a:pt x="711250" y="346710"/>
                  </a:moveTo>
                  <a:lnTo>
                    <a:pt x="708075" y="299694"/>
                  </a:lnTo>
                  <a:lnTo>
                    <a:pt x="698855" y="254584"/>
                  </a:lnTo>
                  <a:lnTo>
                    <a:pt x="683983" y="211797"/>
                  </a:lnTo>
                  <a:lnTo>
                    <a:pt x="663879" y="171767"/>
                  </a:lnTo>
                  <a:lnTo>
                    <a:pt x="638975" y="134886"/>
                  </a:lnTo>
                  <a:lnTo>
                    <a:pt x="609650" y="101587"/>
                  </a:lnTo>
                  <a:lnTo>
                    <a:pt x="576351" y="72275"/>
                  </a:lnTo>
                  <a:lnTo>
                    <a:pt x="539470" y="47358"/>
                  </a:lnTo>
                  <a:lnTo>
                    <a:pt x="499427" y="27266"/>
                  </a:lnTo>
                  <a:lnTo>
                    <a:pt x="456628" y="12395"/>
                  </a:lnTo>
                  <a:lnTo>
                    <a:pt x="411518" y="3175"/>
                  </a:lnTo>
                  <a:lnTo>
                    <a:pt x="364477" y="0"/>
                  </a:lnTo>
                  <a:lnTo>
                    <a:pt x="354990" y="647"/>
                  </a:lnTo>
                  <a:lnTo>
                    <a:pt x="346951" y="127"/>
                  </a:lnTo>
                  <a:lnTo>
                    <a:pt x="302666" y="2946"/>
                  </a:lnTo>
                  <a:lnTo>
                    <a:pt x="258965" y="11404"/>
                  </a:lnTo>
                  <a:lnTo>
                    <a:pt x="216420" y="25501"/>
                  </a:lnTo>
                  <a:lnTo>
                    <a:pt x="175628" y="45250"/>
                  </a:lnTo>
                  <a:lnTo>
                    <a:pt x="137172" y="70662"/>
                  </a:lnTo>
                  <a:lnTo>
                    <a:pt x="101638" y="101727"/>
                  </a:lnTo>
                  <a:lnTo>
                    <a:pt x="70573" y="137210"/>
                  </a:lnTo>
                  <a:lnTo>
                    <a:pt x="45173" y="175602"/>
                  </a:lnTo>
                  <a:lnTo>
                    <a:pt x="25412" y="216344"/>
                  </a:lnTo>
                  <a:lnTo>
                    <a:pt x="11290" y="258851"/>
                  </a:lnTo>
                  <a:lnTo>
                    <a:pt x="2819" y="302526"/>
                  </a:lnTo>
                  <a:lnTo>
                    <a:pt x="0" y="346773"/>
                  </a:lnTo>
                  <a:lnTo>
                    <a:pt x="2819" y="391033"/>
                  </a:lnTo>
                  <a:lnTo>
                    <a:pt x="11290" y="434708"/>
                  </a:lnTo>
                  <a:lnTo>
                    <a:pt x="25412" y="477202"/>
                  </a:lnTo>
                  <a:lnTo>
                    <a:pt x="45173" y="517956"/>
                  </a:lnTo>
                  <a:lnTo>
                    <a:pt x="70573" y="556348"/>
                  </a:lnTo>
                  <a:lnTo>
                    <a:pt x="101638" y="591820"/>
                  </a:lnTo>
                  <a:lnTo>
                    <a:pt x="137172" y="622858"/>
                  </a:lnTo>
                  <a:lnTo>
                    <a:pt x="175628" y="648246"/>
                  </a:lnTo>
                  <a:lnTo>
                    <a:pt x="216420" y="668007"/>
                  </a:lnTo>
                  <a:lnTo>
                    <a:pt x="258965" y="682129"/>
                  </a:lnTo>
                  <a:lnTo>
                    <a:pt x="302666" y="690600"/>
                  </a:lnTo>
                  <a:lnTo>
                    <a:pt x="346951" y="693420"/>
                  </a:lnTo>
                  <a:lnTo>
                    <a:pt x="356908" y="692797"/>
                  </a:lnTo>
                  <a:lnTo>
                    <a:pt x="364477" y="693293"/>
                  </a:lnTo>
                  <a:lnTo>
                    <a:pt x="411518" y="690143"/>
                  </a:lnTo>
                  <a:lnTo>
                    <a:pt x="456628" y="680935"/>
                  </a:lnTo>
                  <a:lnTo>
                    <a:pt x="499427" y="666089"/>
                  </a:lnTo>
                  <a:lnTo>
                    <a:pt x="539470" y="646036"/>
                  </a:lnTo>
                  <a:lnTo>
                    <a:pt x="576351" y="621157"/>
                  </a:lnTo>
                  <a:lnTo>
                    <a:pt x="609650" y="591870"/>
                  </a:lnTo>
                  <a:lnTo>
                    <a:pt x="638975" y="558596"/>
                  </a:lnTo>
                  <a:lnTo>
                    <a:pt x="663879" y="521741"/>
                  </a:lnTo>
                  <a:lnTo>
                    <a:pt x="683983" y="481723"/>
                  </a:lnTo>
                  <a:lnTo>
                    <a:pt x="698855" y="438937"/>
                  </a:lnTo>
                  <a:lnTo>
                    <a:pt x="708075" y="393788"/>
                  </a:lnTo>
                  <a:lnTo>
                    <a:pt x="711250" y="346710"/>
                  </a:lnTo>
                  <a:close/>
                </a:path>
              </a:pathLst>
            </a:custGeom>
            <a:solidFill>
              <a:srgbClr val="61A2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5434" y="1879091"/>
              <a:ext cx="631190" cy="658495"/>
            </a:xfrm>
            <a:custGeom>
              <a:avLst/>
              <a:gdLst/>
              <a:ahLst/>
              <a:cxnLst/>
              <a:rect l="l" t="t" r="r" b="b"/>
              <a:pathLst>
                <a:path w="631190" h="658494">
                  <a:moveTo>
                    <a:pt x="630694" y="355981"/>
                  </a:moveTo>
                  <a:lnTo>
                    <a:pt x="626262" y="306578"/>
                  </a:lnTo>
                  <a:lnTo>
                    <a:pt x="613486" y="260070"/>
                  </a:lnTo>
                  <a:lnTo>
                    <a:pt x="593153" y="217220"/>
                  </a:lnTo>
                  <a:lnTo>
                    <a:pt x="566026" y="178816"/>
                  </a:lnTo>
                  <a:lnTo>
                    <a:pt x="549998" y="162788"/>
                  </a:lnTo>
                  <a:lnTo>
                    <a:pt x="549998" y="549186"/>
                  </a:lnTo>
                  <a:lnTo>
                    <a:pt x="536841" y="562698"/>
                  </a:lnTo>
                  <a:lnTo>
                    <a:pt x="535228" y="563943"/>
                  </a:lnTo>
                  <a:lnTo>
                    <a:pt x="549998" y="549186"/>
                  </a:lnTo>
                  <a:lnTo>
                    <a:pt x="549998" y="162788"/>
                  </a:lnTo>
                  <a:lnTo>
                    <a:pt x="494512" y="118491"/>
                  </a:lnTo>
                  <a:lnTo>
                    <a:pt x="451675" y="98132"/>
                  </a:lnTo>
                  <a:lnTo>
                    <a:pt x="405155" y="85344"/>
                  </a:lnTo>
                  <a:lnTo>
                    <a:pt x="355739" y="80899"/>
                  </a:lnTo>
                  <a:lnTo>
                    <a:pt x="306273" y="85344"/>
                  </a:lnTo>
                  <a:lnTo>
                    <a:pt x="259727" y="98132"/>
                  </a:lnTo>
                  <a:lnTo>
                    <a:pt x="216877" y="118491"/>
                  </a:lnTo>
                  <a:lnTo>
                    <a:pt x="178485" y="145656"/>
                  </a:lnTo>
                  <a:lnTo>
                    <a:pt x="145338" y="178816"/>
                  </a:lnTo>
                  <a:lnTo>
                    <a:pt x="118198" y="217220"/>
                  </a:lnTo>
                  <a:lnTo>
                    <a:pt x="97853" y="260070"/>
                  </a:lnTo>
                  <a:lnTo>
                    <a:pt x="85077" y="306578"/>
                  </a:lnTo>
                  <a:lnTo>
                    <a:pt x="80657" y="355981"/>
                  </a:lnTo>
                  <a:lnTo>
                    <a:pt x="85077" y="405422"/>
                  </a:lnTo>
                  <a:lnTo>
                    <a:pt x="97853" y="451942"/>
                  </a:lnTo>
                  <a:lnTo>
                    <a:pt x="118198" y="494779"/>
                  </a:lnTo>
                  <a:lnTo>
                    <a:pt x="145338" y="533158"/>
                  </a:lnTo>
                  <a:lnTo>
                    <a:pt x="178485" y="566293"/>
                  </a:lnTo>
                  <a:lnTo>
                    <a:pt x="216877" y="593407"/>
                  </a:lnTo>
                  <a:lnTo>
                    <a:pt x="259727" y="613740"/>
                  </a:lnTo>
                  <a:lnTo>
                    <a:pt x="306273" y="626516"/>
                  </a:lnTo>
                  <a:lnTo>
                    <a:pt x="355739" y="630936"/>
                  </a:lnTo>
                  <a:lnTo>
                    <a:pt x="405155" y="626516"/>
                  </a:lnTo>
                  <a:lnTo>
                    <a:pt x="451675" y="613740"/>
                  </a:lnTo>
                  <a:lnTo>
                    <a:pt x="494512" y="593407"/>
                  </a:lnTo>
                  <a:lnTo>
                    <a:pt x="524624" y="572122"/>
                  </a:lnTo>
                  <a:lnTo>
                    <a:pt x="501675" y="589838"/>
                  </a:lnTo>
                  <a:lnTo>
                    <a:pt x="462813" y="611835"/>
                  </a:lnTo>
                  <a:lnTo>
                    <a:pt x="420763" y="628180"/>
                  </a:lnTo>
                  <a:lnTo>
                    <a:pt x="376034" y="638365"/>
                  </a:lnTo>
                  <a:lnTo>
                    <a:pt x="329133" y="641858"/>
                  </a:lnTo>
                  <a:lnTo>
                    <a:pt x="282956" y="638467"/>
                  </a:lnTo>
                  <a:lnTo>
                    <a:pt x="238874" y="628611"/>
                  </a:lnTo>
                  <a:lnTo>
                    <a:pt x="197370" y="612762"/>
                  </a:lnTo>
                  <a:lnTo>
                    <a:pt x="158915" y="591439"/>
                  </a:lnTo>
                  <a:lnTo>
                    <a:pt x="124015" y="565099"/>
                  </a:lnTo>
                  <a:lnTo>
                    <a:pt x="93154" y="534238"/>
                  </a:lnTo>
                  <a:lnTo>
                    <a:pt x="66802" y="499351"/>
                  </a:lnTo>
                  <a:lnTo>
                    <a:pt x="45466" y="460908"/>
                  </a:lnTo>
                  <a:lnTo>
                    <a:pt x="29629" y="419417"/>
                  </a:lnTo>
                  <a:lnTo>
                    <a:pt x="19761" y="375348"/>
                  </a:lnTo>
                  <a:lnTo>
                    <a:pt x="16370" y="329184"/>
                  </a:lnTo>
                  <a:lnTo>
                    <a:pt x="19761" y="283006"/>
                  </a:lnTo>
                  <a:lnTo>
                    <a:pt x="29629" y="238925"/>
                  </a:lnTo>
                  <a:lnTo>
                    <a:pt x="45466" y="197408"/>
                  </a:lnTo>
                  <a:lnTo>
                    <a:pt x="66802" y="158978"/>
                  </a:lnTo>
                  <a:lnTo>
                    <a:pt x="93154" y="124091"/>
                  </a:lnTo>
                  <a:lnTo>
                    <a:pt x="124015" y="93243"/>
                  </a:lnTo>
                  <a:lnTo>
                    <a:pt x="158915" y="66916"/>
                  </a:lnTo>
                  <a:lnTo>
                    <a:pt x="197370" y="45593"/>
                  </a:lnTo>
                  <a:lnTo>
                    <a:pt x="238874" y="29756"/>
                  </a:lnTo>
                  <a:lnTo>
                    <a:pt x="282956" y="19913"/>
                  </a:lnTo>
                  <a:lnTo>
                    <a:pt x="329133" y="16510"/>
                  </a:lnTo>
                  <a:lnTo>
                    <a:pt x="334911" y="16510"/>
                  </a:lnTo>
                  <a:lnTo>
                    <a:pt x="350812" y="762"/>
                  </a:lnTo>
                  <a:lnTo>
                    <a:pt x="336435" y="0"/>
                  </a:lnTo>
                  <a:lnTo>
                    <a:pt x="329133" y="0"/>
                  </a:lnTo>
                  <a:lnTo>
                    <a:pt x="280581" y="3581"/>
                  </a:lnTo>
                  <a:lnTo>
                    <a:pt x="234226" y="13957"/>
                  </a:lnTo>
                  <a:lnTo>
                    <a:pt x="190563" y="30632"/>
                  </a:lnTo>
                  <a:lnTo>
                    <a:pt x="150101" y="53086"/>
                  </a:lnTo>
                  <a:lnTo>
                    <a:pt x="113360" y="80810"/>
                  </a:lnTo>
                  <a:lnTo>
                    <a:pt x="80873" y="113296"/>
                  </a:lnTo>
                  <a:lnTo>
                    <a:pt x="53124" y="150037"/>
                  </a:lnTo>
                  <a:lnTo>
                    <a:pt x="30657" y="190500"/>
                  </a:lnTo>
                  <a:lnTo>
                    <a:pt x="13970" y="234188"/>
                  </a:lnTo>
                  <a:lnTo>
                    <a:pt x="3568" y="280593"/>
                  </a:lnTo>
                  <a:lnTo>
                    <a:pt x="0" y="329184"/>
                  </a:lnTo>
                  <a:lnTo>
                    <a:pt x="3568" y="377698"/>
                  </a:lnTo>
                  <a:lnTo>
                    <a:pt x="13970" y="424040"/>
                  </a:lnTo>
                  <a:lnTo>
                    <a:pt x="30657" y="467690"/>
                  </a:lnTo>
                  <a:lnTo>
                    <a:pt x="53124" y="508139"/>
                  </a:lnTo>
                  <a:lnTo>
                    <a:pt x="80873" y="544868"/>
                  </a:lnTo>
                  <a:lnTo>
                    <a:pt x="113360" y="577367"/>
                  </a:lnTo>
                  <a:lnTo>
                    <a:pt x="150101" y="605104"/>
                  </a:lnTo>
                  <a:lnTo>
                    <a:pt x="190563" y="627583"/>
                  </a:lnTo>
                  <a:lnTo>
                    <a:pt x="234226" y="644271"/>
                  </a:lnTo>
                  <a:lnTo>
                    <a:pt x="280581" y="654672"/>
                  </a:lnTo>
                  <a:lnTo>
                    <a:pt x="329133" y="658241"/>
                  </a:lnTo>
                  <a:lnTo>
                    <a:pt x="377736" y="654672"/>
                  </a:lnTo>
                  <a:lnTo>
                    <a:pt x="424141" y="644271"/>
                  </a:lnTo>
                  <a:lnTo>
                    <a:pt x="467829" y="627570"/>
                  </a:lnTo>
                  <a:lnTo>
                    <a:pt x="508292" y="605078"/>
                  </a:lnTo>
                  <a:lnTo>
                    <a:pt x="545007" y="577329"/>
                  </a:lnTo>
                  <a:lnTo>
                    <a:pt x="577481" y="544817"/>
                  </a:lnTo>
                  <a:lnTo>
                    <a:pt x="605193" y="508076"/>
                  </a:lnTo>
                  <a:lnTo>
                    <a:pt x="627646" y="467614"/>
                  </a:lnTo>
                  <a:lnTo>
                    <a:pt x="615073" y="455422"/>
                  </a:lnTo>
                  <a:lnTo>
                    <a:pt x="594042" y="494982"/>
                  </a:lnTo>
                  <a:lnTo>
                    <a:pt x="567791" y="530898"/>
                  </a:lnTo>
                  <a:lnTo>
                    <a:pt x="567169" y="531533"/>
                  </a:lnTo>
                  <a:lnTo>
                    <a:pt x="593153" y="494779"/>
                  </a:lnTo>
                  <a:lnTo>
                    <a:pt x="613486" y="451942"/>
                  </a:lnTo>
                  <a:lnTo>
                    <a:pt x="626262" y="405422"/>
                  </a:lnTo>
                  <a:lnTo>
                    <a:pt x="630694" y="3559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10539" y="2042922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61A29F"/>
                </a:solidFill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8391" y="2763011"/>
            <a:ext cx="741045" cy="741045"/>
            <a:chOff x="588391" y="2763011"/>
            <a:chExt cx="741045" cy="741045"/>
          </a:xfrm>
        </p:grpSpPr>
        <p:sp>
          <p:nvSpPr>
            <p:cNvPr id="12" name="object 12"/>
            <p:cNvSpPr/>
            <p:nvPr/>
          </p:nvSpPr>
          <p:spPr>
            <a:xfrm>
              <a:off x="590144" y="2763138"/>
              <a:ext cx="739140" cy="741045"/>
            </a:xfrm>
            <a:custGeom>
              <a:avLst/>
              <a:gdLst/>
              <a:ahLst/>
              <a:cxnLst/>
              <a:rect l="l" t="t" r="r" b="b"/>
              <a:pathLst>
                <a:path w="739140" h="741045">
                  <a:moveTo>
                    <a:pt x="369404" y="0"/>
                  </a:moveTo>
                  <a:lnTo>
                    <a:pt x="322169" y="3006"/>
                  </a:lnTo>
                  <a:lnTo>
                    <a:pt x="275558" y="12032"/>
                  </a:lnTo>
                  <a:lnTo>
                    <a:pt x="230196" y="27082"/>
                  </a:lnTo>
                  <a:lnTo>
                    <a:pt x="186707" y="48165"/>
                  </a:lnTo>
                  <a:lnTo>
                    <a:pt x="145716" y="75288"/>
                  </a:lnTo>
                  <a:lnTo>
                    <a:pt x="107847" y="108458"/>
                  </a:lnTo>
                  <a:lnTo>
                    <a:pt x="77034" y="143324"/>
                  </a:lnTo>
                  <a:lnTo>
                    <a:pt x="51356" y="180892"/>
                  </a:lnTo>
                  <a:lnTo>
                    <a:pt x="30813" y="220671"/>
                  </a:lnTo>
                  <a:lnTo>
                    <a:pt x="15406" y="262169"/>
                  </a:lnTo>
                  <a:lnTo>
                    <a:pt x="5135" y="304897"/>
                  </a:lnTo>
                  <a:lnTo>
                    <a:pt x="0" y="348364"/>
                  </a:lnTo>
                  <a:lnTo>
                    <a:pt x="0" y="392078"/>
                  </a:lnTo>
                  <a:lnTo>
                    <a:pt x="5135" y="435548"/>
                  </a:lnTo>
                  <a:lnTo>
                    <a:pt x="15406" y="478285"/>
                  </a:lnTo>
                  <a:lnTo>
                    <a:pt x="30813" y="519798"/>
                  </a:lnTo>
                  <a:lnTo>
                    <a:pt x="51356" y="559594"/>
                  </a:lnTo>
                  <a:lnTo>
                    <a:pt x="77034" y="597185"/>
                  </a:lnTo>
                  <a:lnTo>
                    <a:pt x="107847" y="632078"/>
                  </a:lnTo>
                  <a:lnTo>
                    <a:pt x="145716" y="665204"/>
                  </a:lnTo>
                  <a:lnTo>
                    <a:pt x="186707" y="692314"/>
                  </a:lnTo>
                  <a:lnTo>
                    <a:pt x="230196" y="713406"/>
                  </a:lnTo>
                  <a:lnTo>
                    <a:pt x="275558" y="728476"/>
                  </a:lnTo>
                  <a:lnTo>
                    <a:pt x="322169" y="737521"/>
                  </a:lnTo>
                  <a:lnTo>
                    <a:pt x="369404" y="740537"/>
                  </a:lnTo>
                  <a:lnTo>
                    <a:pt x="416639" y="737521"/>
                  </a:lnTo>
                  <a:lnTo>
                    <a:pt x="463250" y="728476"/>
                  </a:lnTo>
                  <a:lnTo>
                    <a:pt x="508612" y="713406"/>
                  </a:lnTo>
                  <a:lnTo>
                    <a:pt x="552100" y="692314"/>
                  </a:lnTo>
                  <a:lnTo>
                    <a:pt x="593091" y="665204"/>
                  </a:lnTo>
                  <a:lnTo>
                    <a:pt x="630960" y="632078"/>
                  </a:lnTo>
                  <a:lnTo>
                    <a:pt x="661720" y="597185"/>
                  </a:lnTo>
                  <a:lnTo>
                    <a:pt x="687353" y="559594"/>
                  </a:lnTo>
                  <a:lnTo>
                    <a:pt x="707859" y="519798"/>
                  </a:lnTo>
                  <a:lnTo>
                    <a:pt x="723239" y="478285"/>
                  </a:lnTo>
                  <a:lnTo>
                    <a:pt x="733492" y="435548"/>
                  </a:lnTo>
                  <a:lnTo>
                    <a:pt x="738619" y="392078"/>
                  </a:lnTo>
                  <a:lnTo>
                    <a:pt x="738619" y="348364"/>
                  </a:lnTo>
                  <a:lnTo>
                    <a:pt x="733492" y="304897"/>
                  </a:lnTo>
                  <a:lnTo>
                    <a:pt x="723239" y="262169"/>
                  </a:lnTo>
                  <a:lnTo>
                    <a:pt x="707859" y="220671"/>
                  </a:lnTo>
                  <a:lnTo>
                    <a:pt x="687353" y="180892"/>
                  </a:lnTo>
                  <a:lnTo>
                    <a:pt x="661720" y="143324"/>
                  </a:lnTo>
                  <a:lnTo>
                    <a:pt x="630960" y="108458"/>
                  </a:lnTo>
                  <a:lnTo>
                    <a:pt x="593091" y="75288"/>
                  </a:lnTo>
                  <a:lnTo>
                    <a:pt x="552100" y="48165"/>
                  </a:lnTo>
                  <a:lnTo>
                    <a:pt x="508612" y="27082"/>
                  </a:lnTo>
                  <a:lnTo>
                    <a:pt x="463250" y="12032"/>
                  </a:lnTo>
                  <a:lnTo>
                    <a:pt x="416639" y="3006"/>
                  </a:lnTo>
                  <a:lnTo>
                    <a:pt x="369404" y="0"/>
                  </a:lnTo>
                  <a:close/>
                </a:path>
              </a:pathLst>
            </a:custGeom>
            <a:solidFill>
              <a:srgbClr val="FDB9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8391" y="2763011"/>
              <a:ext cx="741045" cy="741045"/>
            </a:xfrm>
            <a:custGeom>
              <a:avLst/>
              <a:gdLst/>
              <a:ahLst/>
              <a:cxnLst/>
              <a:rect l="l" t="t" r="r" b="b"/>
              <a:pathLst>
                <a:path w="741044" h="741045">
                  <a:moveTo>
                    <a:pt x="370395" y="0"/>
                  </a:moveTo>
                  <a:lnTo>
                    <a:pt x="323922" y="2886"/>
                  </a:lnTo>
                  <a:lnTo>
                    <a:pt x="279175" y="11313"/>
                  </a:lnTo>
                  <a:lnTo>
                    <a:pt x="236500" y="24934"/>
                  </a:lnTo>
                  <a:lnTo>
                    <a:pt x="196244" y="43401"/>
                  </a:lnTo>
                  <a:lnTo>
                    <a:pt x="158754" y="66367"/>
                  </a:lnTo>
                  <a:lnTo>
                    <a:pt x="124377" y="93483"/>
                  </a:lnTo>
                  <a:lnTo>
                    <a:pt x="93459" y="124403"/>
                  </a:lnTo>
                  <a:lnTo>
                    <a:pt x="66346" y="158779"/>
                  </a:lnTo>
                  <a:lnTo>
                    <a:pt x="43386" y="196263"/>
                  </a:lnTo>
                  <a:lnTo>
                    <a:pt x="24924" y="236507"/>
                  </a:lnTo>
                  <a:lnTo>
                    <a:pt x="11308" y="279166"/>
                  </a:lnTo>
                  <a:lnTo>
                    <a:pt x="2884" y="323889"/>
                  </a:lnTo>
                  <a:lnTo>
                    <a:pt x="0" y="370332"/>
                  </a:lnTo>
                  <a:lnTo>
                    <a:pt x="2884" y="416821"/>
                  </a:lnTo>
                  <a:lnTo>
                    <a:pt x="11308" y="461573"/>
                  </a:lnTo>
                  <a:lnTo>
                    <a:pt x="24924" y="504243"/>
                  </a:lnTo>
                  <a:lnTo>
                    <a:pt x="43386" y="544484"/>
                  </a:lnTo>
                  <a:lnTo>
                    <a:pt x="66346" y="581954"/>
                  </a:lnTo>
                  <a:lnTo>
                    <a:pt x="93459" y="616306"/>
                  </a:lnTo>
                  <a:lnTo>
                    <a:pt x="124377" y="647197"/>
                  </a:lnTo>
                  <a:lnTo>
                    <a:pt x="158754" y="674281"/>
                  </a:lnTo>
                  <a:lnTo>
                    <a:pt x="196244" y="697213"/>
                  </a:lnTo>
                  <a:lnTo>
                    <a:pt x="236500" y="715650"/>
                  </a:lnTo>
                  <a:lnTo>
                    <a:pt x="279175" y="729246"/>
                  </a:lnTo>
                  <a:lnTo>
                    <a:pt x="323922" y="737656"/>
                  </a:lnTo>
                  <a:lnTo>
                    <a:pt x="370395" y="740537"/>
                  </a:lnTo>
                  <a:lnTo>
                    <a:pt x="416861" y="737656"/>
                  </a:lnTo>
                  <a:lnTo>
                    <a:pt x="461595" y="729246"/>
                  </a:lnTo>
                  <a:lnTo>
                    <a:pt x="504251" y="715650"/>
                  </a:lnTo>
                  <a:lnTo>
                    <a:pt x="544483" y="697213"/>
                  </a:lnTo>
                  <a:lnTo>
                    <a:pt x="581946" y="674281"/>
                  </a:lnTo>
                  <a:lnTo>
                    <a:pt x="616295" y="647197"/>
                  </a:lnTo>
                  <a:lnTo>
                    <a:pt x="647185" y="616306"/>
                  </a:lnTo>
                  <a:lnTo>
                    <a:pt x="674270" y="581954"/>
                  </a:lnTo>
                  <a:lnTo>
                    <a:pt x="697205" y="544484"/>
                  </a:lnTo>
                  <a:lnTo>
                    <a:pt x="715645" y="504243"/>
                  </a:lnTo>
                  <a:lnTo>
                    <a:pt x="729243" y="461573"/>
                  </a:lnTo>
                  <a:lnTo>
                    <a:pt x="737656" y="416821"/>
                  </a:lnTo>
                  <a:lnTo>
                    <a:pt x="740537" y="370332"/>
                  </a:lnTo>
                  <a:lnTo>
                    <a:pt x="737656" y="323889"/>
                  </a:lnTo>
                  <a:lnTo>
                    <a:pt x="729243" y="279166"/>
                  </a:lnTo>
                  <a:lnTo>
                    <a:pt x="715645" y="236507"/>
                  </a:lnTo>
                  <a:lnTo>
                    <a:pt x="697205" y="196263"/>
                  </a:lnTo>
                  <a:lnTo>
                    <a:pt x="674270" y="158779"/>
                  </a:lnTo>
                  <a:lnTo>
                    <a:pt x="647185" y="124403"/>
                  </a:lnTo>
                  <a:lnTo>
                    <a:pt x="616295" y="93483"/>
                  </a:lnTo>
                  <a:lnTo>
                    <a:pt x="581946" y="66367"/>
                  </a:lnTo>
                  <a:lnTo>
                    <a:pt x="544483" y="43401"/>
                  </a:lnTo>
                  <a:lnTo>
                    <a:pt x="504251" y="24934"/>
                  </a:lnTo>
                  <a:lnTo>
                    <a:pt x="461595" y="11313"/>
                  </a:lnTo>
                  <a:lnTo>
                    <a:pt x="416861" y="2886"/>
                  </a:lnTo>
                  <a:lnTo>
                    <a:pt x="370395" y="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1063" y="2790443"/>
              <a:ext cx="669290" cy="701040"/>
            </a:xfrm>
            <a:custGeom>
              <a:avLst/>
              <a:gdLst/>
              <a:ahLst/>
              <a:cxnLst/>
              <a:rect l="l" t="t" r="r" b="b"/>
              <a:pathLst>
                <a:path w="669290" h="701039">
                  <a:moveTo>
                    <a:pt x="655358" y="374129"/>
                  </a:moveTo>
                  <a:lnTo>
                    <a:pt x="651916" y="329209"/>
                  </a:lnTo>
                  <a:lnTo>
                    <a:pt x="641604" y="285140"/>
                  </a:lnTo>
                  <a:lnTo>
                    <a:pt x="624395" y="242785"/>
                  </a:lnTo>
                  <a:lnTo>
                    <a:pt x="600329" y="202996"/>
                  </a:lnTo>
                  <a:lnTo>
                    <a:pt x="569379" y="166624"/>
                  </a:lnTo>
                  <a:lnTo>
                    <a:pt x="532980" y="135750"/>
                  </a:lnTo>
                  <a:lnTo>
                    <a:pt x="493166" y="111721"/>
                  </a:lnTo>
                  <a:lnTo>
                    <a:pt x="450786" y="94538"/>
                  </a:lnTo>
                  <a:lnTo>
                    <a:pt x="406717" y="84226"/>
                  </a:lnTo>
                  <a:lnTo>
                    <a:pt x="361823" y="80772"/>
                  </a:lnTo>
                  <a:lnTo>
                    <a:pt x="316865" y="84226"/>
                  </a:lnTo>
                  <a:lnTo>
                    <a:pt x="272783" y="94538"/>
                  </a:lnTo>
                  <a:lnTo>
                    <a:pt x="230416" y="111721"/>
                  </a:lnTo>
                  <a:lnTo>
                    <a:pt x="190588" y="135750"/>
                  </a:lnTo>
                  <a:lnTo>
                    <a:pt x="154152" y="166624"/>
                  </a:lnTo>
                  <a:lnTo>
                    <a:pt x="123190" y="202996"/>
                  </a:lnTo>
                  <a:lnTo>
                    <a:pt x="99110" y="242785"/>
                  </a:lnTo>
                  <a:lnTo>
                    <a:pt x="81915" y="285140"/>
                  </a:lnTo>
                  <a:lnTo>
                    <a:pt x="71589" y="329209"/>
                  </a:lnTo>
                  <a:lnTo>
                    <a:pt x="68148" y="374129"/>
                  </a:lnTo>
                  <a:lnTo>
                    <a:pt x="71589" y="419049"/>
                  </a:lnTo>
                  <a:lnTo>
                    <a:pt x="81915" y="463105"/>
                  </a:lnTo>
                  <a:lnTo>
                    <a:pt x="99110" y="505447"/>
                  </a:lnTo>
                  <a:lnTo>
                    <a:pt x="123190" y="545211"/>
                  </a:lnTo>
                  <a:lnTo>
                    <a:pt x="154152" y="581533"/>
                  </a:lnTo>
                  <a:lnTo>
                    <a:pt x="190588" y="612470"/>
                  </a:lnTo>
                  <a:lnTo>
                    <a:pt x="230416" y="636549"/>
                  </a:lnTo>
                  <a:lnTo>
                    <a:pt x="272783" y="653745"/>
                  </a:lnTo>
                  <a:lnTo>
                    <a:pt x="316865" y="664070"/>
                  </a:lnTo>
                  <a:lnTo>
                    <a:pt x="361823" y="667512"/>
                  </a:lnTo>
                  <a:lnTo>
                    <a:pt x="406717" y="664070"/>
                  </a:lnTo>
                  <a:lnTo>
                    <a:pt x="450786" y="653745"/>
                  </a:lnTo>
                  <a:lnTo>
                    <a:pt x="493166" y="636549"/>
                  </a:lnTo>
                  <a:lnTo>
                    <a:pt x="532980" y="612470"/>
                  </a:lnTo>
                  <a:lnTo>
                    <a:pt x="569379" y="581533"/>
                  </a:lnTo>
                  <a:lnTo>
                    <a:pt x="600329" y="545211"/>
                  </a:lnTo>
                  <a:lnTo>
                    <a:pt x="624395" y="505447"/>
                  </a:lnTo>
                  <a:lnTo>
                    <a:pt x="641604" y="463105"/>
                  </a:lnTo>
                  <a:lnTo>
                    <a:pt x="651916" y="419049"/>
                  </a:lnTo>
                  <a:lnTo>
                    <a:pt x="655358" y="374129"/>
                  </a:lnTo>
                  <a:close/>
                </a:path>
                <a:path w="669290" h="701039">
                  <a:moveTo>
                    <a:pt x="668909" y="497967"/>
                  </a:moveTo>
                  <a:lnTo>
                    <a:pt x="655701" y="485013"/>
                  </a:lnTo>
                  <a:lnTo>
                    <a:pt x="633247" y="527100"/>
                  </a:lnTo>
                  <a:lnTo>
                    <a:pt x="605231" y="565327"/>
                  </a:lnTo>
                  <a:lnTo>
                    <a:pt x="572185" y="599173"/>
                  </a:lnTo>
                  <a:lnTo>
                    <a:pt x="534670" y="628078"/>
                  </a:lnTo>
                  <a:lnTo>
                    <a:pt x="493229" y="651522"/>
                  </a:lnTo>
                  <a:lnTo>
                    <a:pt x="448398" y="668934"/>
                  </a:lnTo>
                  <a:lnTo>
                    <a:pt x="400761" y="679780"/>
                  </a:lnTo>
                  <a:lnTo>
                    <a:pt x="350837" y="683514"/>
                  </a:lnTo>
                  <a:lnTo>
                    <a:pt x="301612" y="679907"/>
                  </a:lnTo>
                  <a:lnTo>
                    <a:pt x="254622" y="669404"/>
                  </a:lnTo>
                  <a:lnTo>
                    <a:pt x="210388" y="652526"/>
                  </a:lnTo>
                  <a:lnTo>
                    <a:pt x="169405" y="629805"/>
                  </a:lnTo>
                  <a:lnTo>
                    <a:pt x="132194" y="601751"/>
                  </a:lnTo>
                  <a:lnTo>
                    <a:pt x="99301" y="568883"/>
                  </a:lnTo>
                  <a:lnTo>
                    <a:pt x="71208" y="531723"/>
                  </a:lnTo>
                  <a:lnTo>
                    <a:pt x="48463" y="490791"/>
                  </a:lnTo>
                  <a:lnTo>
                    <a:pt x="31572" y="446608"/>
                  </a:lnTo>
                  <a:lnTo>
                    <a:pt x="21069" y="399669"/>
                  </a:lnTo>
                  <a:lnTo>
                    <a:pt x="17449" y="350520"/>
                  </a:lnTo>
                  <a:lnTo>
                    <a:pt x="21069" y="301345"/>
                  </a:lnTo>
                  <a:lnTo>
                    <a:pt x="31572" y="254406"/>
                  </a:lnTo>
                  <a:lnTo>
                    <a:pt x="48463" y="210210"/>
                  </a:lnTo>
                  <a:lnTo>
                    <a:pt x="71208" y="169265"/>
                  </a:lnTo>
                  <a:lnTo>
                    <a:pt x="99301" y="132118"/>
                  </a:lnTo>
                  <a:lnTo>
                    <a:pt x="132194" y="99263"/>
                  </a:lnTo>
                  <a:lnTo>
                    <a:pt x="169405" y="71208"/>
                  </a:lnTo>
                  <a:lnTo>
                    <a:pt x="210388" y="48501"/>
                  </a:lnTo>
                  <a:lnTo>
                    <a:pt x="254622" y="31648"/>
                  </a:lnTo>
                  <a:lnTo>
                    <a:pt x="301612" y="21145"/>
                  </a:lnTo>
                  <a:lnTo>
                    <a:pt x="350837" y="17526"/>
                  </a:lnTo>
                  <a:lnTo>
                    <a:pt x="356984" y="17526"/>
                  </a:lnTo>
                  <a:lnTo>
                    <a:pt x="368287" y="6477"/>
                  </a:lnTo>
                  <a:lnTo>
                    <a:pt x="373684" y="889"/>
                  </a:lnTo>
                  <a:lnTo>
                    <a:pt x="366153" y="254"/>
                  </a:lnTo>
                  <a:lnTo>
                    <a:pt x="358622" y="0"/>
                  </a:lnTo>
                  <a:lnTo>
                    <a:pt x="350837" y="0"/>
                  </a:lnTo>
                  <a:lnTo>
                    <a:pt x="303263" y="3213"/>
                  </a:lnTo>
                  <a:lnTo>
                    <a:pt x="257632" y="12534"/>
                  </a:lnTo>
                  <a:lnTo>
                    <a:pt x="214350" y="27571"/>
                  </a:lnTo>
                  <a:lnTo>
                    <a:pt x="173850" y="47904"/>
                  </a:lnTo>
                  <a:lnTo>
                    <a:pt x="136525" y="73088"/>
                  </a:lnTo>
                  <a:lnTo>
                    <a:pt x="102831" y="102730"/>
                  </a:lnTo>
                  <a:lnTo>
                    <a:pt x="73152" y="136410"/>
                  </a:lnTo>
                  <a:lnTo>
                    <a:pt x="47942" y="173685"/>
                  </a:lnTo>
                  <a:lnTo>
                    <a:pt x="27597" y="214160"/>
                  </a:lnTo>
                  <a:lnTo>
                    <a:pt x="12534" y="257403"/>
                  </a:lnTo>
                  <a:lnTo>
                    <a:pt x="3200" y="302996"/>
                  </a:lnTo>
                  <a:lnTo>
                    <a:pt x="0" y="350520"/>
                  </a:lnTo>
                  <a:lnTo>
                    <a:pt x="3200" y="397967"/>
                  </a:lnTo>
                  <a:lnTo>
                    <a:pt x="12534" y="443509"/>
                  </a:lnTo>
                  <a:lnTo>
                    <a:pt x="27597" y="486714"/>
                  </a:lnTo>
                  <a:lnTo>
                    <a:pt x="47942" y="527164"/>
                  </a:lnTo>
                  <a:lnTo>
                    <a:pt x="73152" y="564438"/>
                  </a:lnTo>
                  <a:lnTo>
                    <a:pt x="102831" y="598119"/>
                  </a:lnTo>
                  <a:lnTo>
                    <a:pt x="136525" y="627761"/>
                  </a:lnTo>
                  <a:lnTo>
                    <a:pt x="173850" y="652970"/>
                  </a:lnTo>
                  <a:lnTo>
                    <a:pt x="214350" y="673315"/>
                  </a:lnTo>
                  <a:lnTo>
                    <a:pt x="257632" y="688365"/>
                  </a:lnTo>
                  <a:lnTo>
                    <a:pt x="303263" y="697712"/>
                  </a:lnTo>
                  <a:lnTo>
                    <a:pt x="350837" y="700913"/>
                  </a:lnTo>
                  <a:lnTo>
                    <a:pt x="402577" y="697103"/>
                  </a:lnTo>
                  <a:lnTo>
                    <a:pt x="451993" y="686028"/>
                  </a:lnTo>
                  <a:lnTo>
                    <a:pt x="498551" y="668248"/>
                  </a:lnTo>
                  <a:lnTo>
                    <a:pt x="541680" y="644309"/>
                  </a:lnTo>
                  <a:lnTo>
                    <a:pt x="580834" y="614756"/>
                  </a:lnTo>
                  <a:lnTo>
                    <a:pt x="615467" y="580148"/>
                  </a:lnTo>
                  <a:lnTo>
                    <a:pt x="645007" y="541045"/>
                  </a:lnTo>
                  <a:lnTo>
                    <a:pt x="668909" y="4979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87374" y="2988386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2D75B6"/>
                </a:solidFill>
                <a:latin typeface="Arial"/>
                <a:cs typeface="Arial"/>
              </a:rPr>
              <a:t>2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9247" y="3718686"/>
            <a:ext cx="751205" cy="720725"/>
            <a:chOff x="579247" y="3718686"/>
            <a:chExt cx="751205" cy="720725"/>
          </a:xfrm>
        </p:grpSpPr>
        <p:sp>
          <p:nvSpPr>
            <p:cNvPr id="17" name="object 17"/>
            <p:cNvSpPr/>
            <p:nvPr/>
          </p:nvSpPr>
          <p:spPr>
            <a:xfrm>
              <a:off x="582295" y="3718686"/>
              <a:ext cx="748030" cy="720725"/>
            </a:xfrm>
            <a:custGeom>
              <a:avLst/>
              <a:gdLst/>
              <a:ahLst/>
              <a:cxnLst/>
              <a:rect l="l" t="t" r="r" b="b"/>
              <a:pathLst>
                <a:path w="748030" h="720725">
                  <a:moveTo>
                    <a:pt x="748030" y="360299"/>
                  </a:moveTo>
                  <a:lnTo>
                    <a:pt x="745109" y="315099"/>
                  </a:lnTo>
                  <a:lnTo>
                    <a:pt x="736612" y="271589"/>
                  </a:lnTo>
                  <a:lnTo>
                    <a:pt x="722871" y="230073"/>
                  </a:lnTo>
                  <a:lnTo>
                    <a:pt x="704253" y="190919"/>
                  </a:lnTo>
                  <a:lnTo>
                    <a:pt x="681088" y="154444"/>
                  </a:lnTo>
                  <a:lnTo>
                    <a:pt x="653719" y="121005"/>
                  </a:lnTo>
                  <a:lnTo>
                    <a:pt x="622528" y="90932"/>
                  </a:lnTo>
                  <a:lnTo>
                    <a:pt x="587832" y="64554"/>
                  </a:lnTo>
                  <a:lnTo>
                    <a:pt x="549998" y="42214"/>
                  </a:lnTo>
                  <a:lnTo>
                    <a:pt x="509358" y="24257"/>
                  </a:lnTo>
                  <a:lnTo>
                    <a:pt x="466293" y="11010"/>
                  </a:lnTo>
                  <a:lnTo>
                    <a:pt x="421119" y="2819"/>
                  </a:lnTo>
                  <a:lnTo>
                    <a:pt x="374205" y="0"/>
                  </a:lnTo>
                  <a:lnTo>
                    <a:pt x="327253" y="2819"/>
                  </a:lnTo>
                  <a:lnTo>
                    <a:pt x="282041" y="11010"/>
                  </a:lnTo>
                  <a:lnTo>
                    <a:pt x="238925" y="24257"/>
                  </a:lnTo>
                  <a:lnTo>
                    <a:pt x="198259" y="42214"/>
                  </a:lnTo>
                  <a:lnTo>
                    <a:pt x="160388" y="64554"/>
                  </a:lnTo>
                  <a:lnTo>
                    <a:pt x="125653" y="90932"/>
                  </a:lnTo>
                  <a:lnTo>
                    <a:pt x="94411" y="121005"/>
                  </a:lnTo>
                  <a:lnTo>
                    <a:pt x="67030" y="154444"/>
                  </a:lnTo>
                  <a:lnTo>
                    <a:pt x="43827" y="190919"/>
                  </a:lnTo>
                  <a:lnTo>
                    <a:pt x="25171" y="230073"/>
                  </a:lnTo>
                  <a:lnTo>
                    <a:pt x="11417" y="271589"/>
                  </a:lnTo>
                  <a:lnTo>
                    <a:pt x="2908" y="315099"/>
                  </a:lnTo>
                  <a:lnTo>
                    <a:pt x="0" y="360299"/>
                  </a:lnTo>
                  <a:lnTo>
                    <a:pt x="2908" y="405511"/>
                  </a:lnTo>
                  <a:lnTo>
                    <a:pt x="11417" y="449033"/>
                  </a:lnTo>
                  <a:lnTo>
                    <a:pt x="25171" y="490550"/>
                  </a:lnTo>
                  <a:lnTo>
                    <a:pt x="43827" y="529717"/>
                  </a:lnTo>
                  <a:lnTo>
                    <a:pt x="67030" y="566204"/>
                  </a:lnTo>
                  <a:lnTo>
                    <a:pt x="94411" y="599655"/>
                  </a:lnTo>
                  <a:lnTo>
                    <a:pt x="125653" y="629754"/>
                  </a:lnTo>
                  <a:lnTo>
                    <a:pt x="160388" y="656145"/>
                  </a:lnTo>
                  <a:lnTo>
                    <a:pt x="198259" y="678497"/>
                  </a:lnTo>
                  <a:lnTo>
                    <a:pt x="238925" y="696468"/>
                  </a:lnTo>
                  <a:lnTo>
                    <a:pt x="282041" y="709726"/>
                  </a:lnTo>
                  <a:lnTo>
                    <a:pt x="327253" y="717918"/>
                  </a:lnTo>
                  <a:lnTo>
                    <a:pt x="374205" y="720725"/>
                  </a:lnTo>
                  <a:lnTo>
                    <a:pt x="421119" y="717918"/>
                  </a:lnTo>
                  <a:lnTo>
                    <a:pt x="466293" y="709726"/>
                  </a:lnTo>
                  <a:lnTo>
                    <a:pt x="509358" y="696468"/>
                  </a:lnTo>
                  <a:lnTo>
                    <a:pt x="549998" y="678497"/>
                  </a:lnTo>
                  <a:lnTo>
                    <a:pt x="587832" y="656145"/>
                  </a:lnTo>
                  <a:lnTo>
                    <a:pt x="622528" y="629754"/>
                  </a:lnTo>
                  <a:lnTo>
                    <a:pt x="653719" y="599655"/>
                  </a:lnTo>
                  <a:lnTo>
                    <a:pt x="681088" y="566204"/>
                  </a:lnTo>
                  <a:lnTo>
                    <a:pt x="704253" y="529717"/>
                  </a:lnTo>
                  <a:lnTo>
                    <a:pt x="722871" y="490550"/>
                  </a:lnTo>
                  <a:lnTo>
                    <a:pt x="736612" y="449033"/>
                  </a:lnTo>
                  <a:lnTo>
                    <a:pt x="745109" y="405511"/>
                  </a:lnTo>
                  <a:lnTo>
                    <a:pt x="748030" y="360299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9247" y="3746118"/>
              <a:ext cx="699770" cy="682625"/>
            </a:xfrm>
            <a:custGeom>
              <a:avLst/>
              <a:gdLst/>
              <a:ahLst/>
              <a:cxnLst/>
              <a:rect l="l" t="t" r="r" b="b"/>
              <a:pathLst>
                <a:path w="699769" h="682625">
                  <a:moveTo>
                    <a:pt x="618490" y="366268"/>
                  </a:moveTo>
                  <a:lnTo>
                    <a:pt x="614730" y="319951"/>
                  </a:lnTo>
                  <a:lnTo>
                    <a:pt x="603885" y="275996"/>
                  </a:lnTo>
                  <a:lnTo>
                    <a:pt x="586524" y="235013"/>
                  </a:lnTo>
                  <a:lnTo>
                    <a:pt x="563232" y="197599"/>
                  </a:lnTo>
                  <a:lnTo>
                    <a:pt x="534606" y="164312"/>
                  </a:lnTo>
                  <a:lnTo>
                    <a:pt x="501230" y="135763"/>
                  </a:lnTo>
                  <a:lnTo>
                    <a:pt x="463715" y="112534"/>
                  </a:lnTo>
                  <a:lnTo>
                    <a:pt x="422617" y="95211"/>
                  </a:lnTo>
                  <a:lnTo>
                    <a:pt x="378548" y="84391"/>
                  </a:lnTo>
                  <a:lnTo>
                    <a:pt x="332105" y="80645"/>
                  </a:lnTo>
                  <a:lnTo>
                    <a:pt x="285610" y="84391"/>
                  </a:lnTo>
                  <a:lnTo>
                    <a:pt x="241515" y="95211"/>
                  </a:lnTo>
                  <a:lnTo>
                    <a:pt x="200406" y="112534"/>
                  </a:lnTo>
                  <a:lnTo>
                    <a:pt x="162864" y="135763"/>
                  </a:lnTo>
                  <a:lnTo>
                    <a:pt x="129489" y="164312"/>
                  </a:lnTo>
                  <a:lnTo>
                    <a:pt x="100850" y="197599"/>
                  </a:lnTo>
                  <a:lnTo>
                    <a:pt x="77558" y="235013"/>
                  </a:lnTo>
                  <a:lnTo>
                    <a:pt x="60185" y="275996"/>
                  </a:lnTo>
                  <a:lnTo>
                    <a:pt x="49339" y="319951"/>
                  </a:lnTo>
                  <a:lnTo>
                    <a:pt x="45593" y="366268"/>
                  </a:lnTo>
                  <a:lnTo>
                    <a:pt x="49339" y="412661"/>
                  </a:lnTo>
                  <a:lnTo>
                    <a:pt x="60185" y="456653"/>
                  </a:lnTo>
                  <a:lnTo>
                    <a:pt x="77558" y="497674"/>
                  </a:lnTo>
                  <a:lnTo>
                    <a:pt x="100850" y="535114"/>
                  </a:lnTo>
                  <a:lnTo>
                    <a:pt x="129489" y="568401"/>
                  </a:lnTo>
                  <a:lnTo>
                    <a:pt x="162864" y="596938"/>
                  </a:lnTo>
                  <a:lnTo>
                    <a:pt x="200406" y="620166"/>
                  </a:lnTo>
                  <a:lnTo>
                    <a:pt x="241515" y="637476"/>
                  </a:lnTo>
                  <a:lnTo>
                    <a:pt x="285610" y="648284"/>
                  </a:lnTo>
                  <a:lnTo>
                    <a:pt x="332105" y="652018"/>
                  </a:lnTo>
                  <a:lnTo>
                    <a:pt x="378548" y="648284"/>
                  </a:lnTo>
                  <a:lnTo>
                    <a:pt x="422617" y="637476"/>
                  </a:lnTo>
                  <a:lnTo>
                    <a:pt x="463715" y="620166"/>
                  </a:lnTo>
                  <a:lnTo>
                    <a:pt x="501230" y="596938"/>
                  </a:lnTo>
                  <a:lnTo>
                    <a:pt x="534606" y="568401"/>
                  </a:lnTo>
                  <a:lnTo>
                    <a:pt x="563232" y="535114"/>
                  </a:lnTo>
                  <a:lnTo>
                    <a:pt x="586524" y="497674"/>
                  </a:lnTo>
                  <a:lnTo>
                    <a:pt x="603885" y="456653"/>
                  </a:lnTo>
                  <a:lnTo>
                    <a:pt x="614730" y="412661"/>
                  </a:lnTo>
                  <a:lnTo>
                    <a:pt x="618490" y="366268"/>
                  </a:lnTo>
                  <a:close/>
                </a:path>
                <a:path w="699769" h="682625">
                  <a:moveTo>
                    <a:pt x="653542" y="485013"/>
                  </a:moveTo>
                  <a:lnTo>
                    <a:pt x="644969" y="476504"/>
                  </a:lnTo>
                  <a:lnTo>
                    <a:pt x="640422" y="472440"/>
                  </a:lnTo>
                  <a:lnTo>
                    <a:pt x="618528" y="513410"/>
                  </a:lnTo>
                  <a:lnTo>
                    <a:pt x="591210" y="550595"/>
                  </a:lnTo>
                  <a:lnTo>
                    <a:pt x="558977" y="583488"/>
                  </a:lnTo>
                  <a:lnTo>
                    <a:pt x="522363" y="611581"/>
                  </a:lnTo>
                  <a:lnTo>
                    <a:pt x="481901" y="634326"/>
                  </a:lnTo>
                  <a:lnTo>
                    <a:pt x="438124" y="651217"/>
                  </a:lnTo>
                  <a:lnTo>
                    <a:pt x="391541" y="661733"/>
                  </a:lnTo>
                  <a:lnTo>
                    <a:pt x="342709" y="665353"/>
                  </a:lnTo>
                  <a:lnTo>
                    <a:pt x="294627" y="661835"/>
                  </a:lnTo>
                  <a:lnTo>
                    <a:pt x="248729" y="651624"/>
                  </a:lnTo>
                  <a:lnTo>
                    <a:pt x="205511" y="635203"/>
                  </a:lnTo>
                  <a:lnTo>
                    <a:pt x="165481" y="613092"/>
                  </a:lnTo>
                  <a:lnTo>
                    <a:pt x="129133" y="585800"/>
                  </a:lnTo>
                  <a:lnTo>
                    <a:pt x="96989" y="553821"/>
                  </a:lnTo>
                  <a:lnTo>
                    <a:pt x="69557" y="517652"/>
                  </a:lnTo>
                  <a:lnTo>
                    <a:pt x="47345" y="477812"/>
                  </a:lnTo>
                  <a:lnTo>
                    <a:pt x="30848" y="434797"/>
                  </a:lnTo>
                  <a:lnTo>
                    <a:pt x="20574" y="389102"/>
                  </a:lnTo>
                  <a:lnTo>
                    <a:pt x="17043" y="341249"/>
                  </a:lnTo>
                  <a:lnTo>
                    <a:pt x="20574" y="293433"/>
                  </a:lnTo>
                  <a:lnTo>
                    <a:pt x="30848" y="247751"/>
                  </a:lnTo>
                  <a:lnTo>
                    <a:pt x="47345" y="204736"/>
                  </a:lnTo>
                  <a:lnTo>
                    <a:pt x="69557" y="164871"/>
                  </a:lnTo>
                  <a:lnTo>
                    <a:pt x="96989" y="128689"/>
                  </a:lnTo>
                  <a:lnTo>
                    <a:pt x="129133" y="96685"/>
                  </a:lnTo>
                  <a:lnTo>
                    <a:pt x="165481" y="69354"/>
                  </a:lnTo>
                  <a:lnTo>
                    <a:pt x="205511" y="47218"/>
                  </a:lnTo>
                  <a:lnTo>
                    <a:pt x="248729" y="30784"/>
                  </a:lnTo>
                  <a:lnTo>
                    <a:pt x="294627" y="20548"/>
                  </a:lnTo>
                  <a:lnTo>
                    <a:pt x="342709" y="17018"/>
                  </a:lnTo>
                  <a:lnTo>
                    <a:pt x="348716" y="17145"/>
                  </a:lnTo>
                  <a:lnTo>
                    <a:pt x="365277" y="762"/>
                  </a:lnTo>
                  <a:lnTo>
                    <a:pt x="350316" y="0"/>
                  </a:lnTo>
                  <a:lnTo>
                    <a:pt x="342709" y="0"/>
                  </a:lnTo>
                  <a:lnTo>
                    <a:pt x="296291" y="3124"/>
                  </a:lnTo>
                  <a:lnTo>
                    <a:pt x="251752" y="12217"/>
                  </a:lnTo>
                  <a:lnTo>
                    <a:pt x="209499" y="26873"/>
                  </a:lnTo>
                  <a:lnTo>
                    <a:pt x="169926" y="46685"/>
                  </a:lnTo>
                  <a:lnTo>
                    <a:pt x="133477" y="71221"/>
                  </a:lnTo>
                  <a:lnTo>
                    <a:pt x="100533" y="100101"/>
                  </a:lnTo>
                  <a:lnTo>
                    <a:pt x="71539" y="132892"/>
                  </a:lnTo>
                  <a:lnTo>
                    <a:pt x="46888" y="169189"/>
                  </a:lnTo>
                  <a:lnTo>
                    <a:pt x="26987" y="208584"/>
                  </a:lnTo>
                  <a:lnTo>
                    <a:pt x="12268" y="250672"/>
                  </a:lnTo>
                  <a:lnTo>
                    <a:pt x="3136" y="295033"/>
                  </a:lnTo>
                  <a:lnTo>
                    <a:pt x="0" y="341249"/>
                  </a:lnTo>
                  <a:lnTo>
                    <a:pt x="3136" y="387515"/>
                  </a:lnTo>
                  <a:lnTo>
                    <a:pt x="12268" y="431888"/>
                  </a:lnTo>
                  <a:lnTo>
                    <a:pt x="26987" y="474002"/>
                  </a:lnTo>
                  <a:lnTo>
                    <a:pt x="46888" y="513410"/>
                  </a:lnTo>
                  <a:lnTo>
                    <a:pt x="71539" y="549719"/>
                  </a:lnTo>
                  <a:lnTo>
                    <a:pt x="100545" y="582523"/>
                  </a:lnTo>
                  <a:lnTo>
                    <a:pt x="133477" y="611403"/>
                  </a:lnTo>
                  <a:lnTo>
                    <a:pt x="169926" y="635952"/>
                  </a:lnTo>
                  <a:lnTo>
                    <a:pt x="209499" y="655764"/>
                  </a:lnTo>
                  <a:lnTo>
                    <a:pt x="251752" y="670420"/>
                  </a:lnTo>
                  <a:lnTo>
                    <a:pt x="296291" y="679513"/>
                  </a:lnTo>
                  <a:lnTo>
                    <a:pt x="342709" y="682625"/>
                  </a:lnTo>
                  <a:lnTo>
                    <a:pt x="393319" y="678916"/>
                  </a:lnTo>
                  <a:lnTo>
                    <a:pt x="441642" y="668147"/>
                  </a:lnTo>
                  <a:lnTo>
                    <a:pt x="487121" y="650849"/>
                  </a:lnTo>
                  <a:lnTo>
                    <a:pt x="529247" y="627545"/>
                  </a:lnTo>
                  <a:lnTo>
                    <a:pt x="567486" y="598779"/>
                  </a:lnTo>
                  <a:lnTo>
                    <a:pt x="601294" y="565086"/>
                  </a:lnTo>
                  <a:lnTo>
                    <a:pt x="630161" y="526986"/>
                  </a:lnTo>
                  <a:lnTo>
                    <a:pt x="653542" y="485013"/>
                  </a:lnTo>
                  <a:close/>
                </a:path>
                <a:path w="699769" h="682625">
                  <a:moveTo>
                    <a:pt x="699389" y="344551"/>
                  </a:moveTo>
                  <a:lnTo>
                    <a:pt x="695985" y="296252"/>
                  </a:lnTo>
                  <a:lnTo>
                    <a:pt x="686079" y="250024"/>
                  </a:lnTo>
                  <a:lnTo>
                    <a:pt x="670153" y="206349"/>
                  </a:lnTo>
                  <a:lnTo>
                    <a:pt x="648665" y="165671"/>
                  </a:lnTo>
                  <a:lnTo>
                    <a:pt x="622071" y="128447"/>
                  </a:lnTo>
                  <a:lnTo>
                    <a:pt x="590842" y="95161"/>
                  </a:lnTo>
                  <a:lnTo>
                    <a:pt x="555447" y="66268"/>
                  </a:lnTo>
                  <a:lnTo>
                    <a:pt x="516331" y="42227"/>
                  </a:lnTo>
                  <a:lnTo>
                    <a:pt x="473976" y="23495"/>
                  </a:lnTo>
                  <a:lnTo>
                    <a:pt x="428853" y="10541"/>
                  </a:lnTo>
                  <a:lnTo>
                    <a:pt x="414528" y="25019"/>
                  </a:lnTo>
                  <a:lnTo>
                    <a:pt x="458978" y="36271"/>
                  </a:lnTo>
                  <a:lnTo>
                    <a:pt x="500773" y="53390"/>
                  </a:lnTo>
                  <a:lnTo>
                    <a:pt x="539432" y="75907"/>
                  </a:lnTo>
                  <a:lnTo>
                    <a:pt x="574471" y="103339"/>
                  </a:lnTo>
                  <a:lnTo>
                    <a:pt x="605421" y="135216"/>
                  </a:lnTo>
                  <a:lnTo>
                    <a:pt x="631812" y="171056"/>
                  </a:lnTo>
                  <a:lnTo>
                    <a:pt x="653161" y="210388"/>
                  </a:lnTo>
                  <a:lnTo>
                    <a:pt x="668997" y="252730"/>
                  </a:lnTo>
                  <a:lnTo>
                    <a:pt x="678853" y="297611"/>
                  </a:lnTo>
                  <a:lnTo>
                    <a:pt x="682244" y="344551"/>
                  </a:lnTo>
                  <a:lnTo>
                    <a:pt x="681418" y="367728"/>
                  </a:lnTo>
                  <a:lnTo>
                    <a:pt x="678980" y="390525"/>
                  </a:lnTo>
                  <a:lnTo>
                    <a:pt x="674954" y="412851"/>
                  </a:lnTo>
                  <a:lnTo>
                    <a:pt x="669378" y="434594"/>
                  </a:lnTo>
                  <a:lnTo>
                    <a:pt x="683348" y="447929"/>
                  </a:lnTo>
                  <a:lnTo>
                    <a:pt x="690308" y="422998"/>
                  </a:lnTo>
                  <a:lnTo>
                    <a:pt x="695325" y="397383"/>
                  </a:lnTo>
                  <a:lnTo>
                    <a:pt x="698360" y="371208"/>
                  </a:lnTo>
                  <a:lnTo>
                    <a:pt x="699389" y="3445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27328" y="3889628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42B996"/>
                </a:solidFill>
                <a:latin typeface="Arial"/>
                <a:cs typeface="Arial"/>
              </a:rPr>
              <a:t>3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525448" y="2135060"/>
            <a:ext cx="2414270" cy="1431290"/>
            <a:chOff x="7525448" y="2135060"/>
            <a:chExt cx="2414270" cy="143129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8559" y="2138172"/>
              <a:ext cx="2407920" cy="140360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527035" y="2136648"/>
              <a:ext cx="2411095" cy="1407160"/>
            </a:xfrm>
            <a:custGeom>
              <a:avLst/>
              <a:gdLst/>
              <a:ahLst/>
              <a:cxnLst/>
              <a:rect l="l" t="t" r="r" b="b"/>
              <a:pathLst>
                <a:path w="2411095" h="1407160">
                  <a:moveTo>
                    <a:pt x="0" y="1406652"/>
                  </a:moveTo>
                  <a:lnTo>
                    <a:pt x="2410968" y="1406652"/>
                  </a:lnTo>
                  <a:lnTo>
                    <a:pt x="2410968" y="0"/>
                  </a:lnTo>
                  <a:lnTo>
                    <a:pt x="0" y="0"/>
                  </a:lnTo>
                  <a:lnTo>
                    <a:pt x="0" y="1406652"/>
                  </a:lnTo>
                  <a:close/>
                </a:path>
              </a:pathLst>
            </a:custGeom>
            <a:ln w="3175">
              <a:solidFill>
                <a:srgbClr val="C5C5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25611" y="3474777"/>
              <a:ext cx="166116" cy="9138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714231" y="3284220"/>
              <a:ext cx="262255" cy="135890"/>
            </a:xfrm>
            <a:custGeom>
              <a:avLst/>
              <a:gdLst/>
              <a:ahLst/>
              <a:cxnLst/>
              <a:rect l="l" t="t" r="r" b="b"/>
              <a:pathLst>
                <a:path w="262254" h="135889">
                  <a:moveTo>
                    <a:pt x="262127" y="0"/>
                  </a:moveTo>
                  <a:lnTo>
                    <a:pt x="0" y="0"/>
                  </a:lnTo>
                  <a:lnTo>
                    <a:pt x="0" y="135636"/>
                  </a:lnTo>
                  <a:lnTo>
                    <a:pt x="262127" y="135636"/>
                  </a:lnTo>
                  <a:lnTo>
                    <a:pt x="262127" y="0"/>
                  </a:lnTo>
                  <a:close/>
                </a:path>
              </a:pathLst>
            </a:custGeom>
            <a:solidFill>
              <a:srgbClr val="6077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714231" y="3284220"/>
              <a:ext cx="262255" cy="135890"/>
            </a:xfrm>
            <a:custGeom>
              <a:avLst/>
              <a:gdLst/>
              <a:ahLst/>
              <a:cxnLst/>
              <a:rect l="l" t="t" r="r" b="b"/>
              <a:pathLst>
                <a:path w="262254" h="135889">
                  <a:moveTo>
                    <a:pt x="0" y="135636"/>
                  </a:moveTo>
                  <a:lnTo>
                    <a:pt x="262127" y="135636"/>
                  </a:lnTo>
                  <a:lnTo>
                    <a:pt x="262127" y="0"/>
                  </a:lnTo>
                  <a:lnTo>
                    <a:pt x="0" y="0"/>
                  </a:lnTo>
                  <a:lnTo>
                    <a:pt x="0" y="135636"/>
                  </a:lnTo>
                  <a:close/>
                </a:path>
              </a:pathLst>
            </a:custGeom>
            <a:ln w="3175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639682" y="3454146"/>
            <a:ext cx="3810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00"/>
              </a:spcBef>
            </a:pPr>
            <a:r>
              <a:rPr sz="300" b="1" spc="-10" dirty="0">
                <a:solidFill>
                  <a:srgbClr val="00469D"/>
                </a:solidFill>
                <a:latin typeface="Arial"/>
                <a:cs typeface="Arial"/>
              </a:rPr>
              <a:t>ФЕДЕРАЛЬНЫЙ</a:t>
            </a:r>
            <a:endParaRPr sz="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" spc="-10" dirty="0">
                <a:solidFill>
                  <a:srgbClr val="00469D"/>
                </a:solidFill>
                <a:latin typeface="Tahoma"/>
                <a:cs typeface="Tahoma"/>
              </a:rPr>
              <a:t>центр</a:t>
            </a:r>
            <a:r>
              <a:rPr sz="300" spc="15" dirty="0">
                <a:solidFill>
                  <a:srgbClr val="00469D"/>
                </a:solidFill>
                <a:latin typeface="Tahoma"/>
                <a:cs typeface="Tahoma"/>
              </a:rPr>
              <a:t> </a:t>
            </a:r>
            <a:r>
              <a:rPr sz="300" spc="-10" dirty="0">
                <a:solidFill>
                  <a:srgbClr val="00469D"/>
                </a:solidFill>
                <a:latin typeface="Tahoma"/>
                <a:cs typeface="Tahoma"/>
              </a:rPr>
              <a:t>тестирования</a:t>
            </a:r>
            <a:endParaRPr sz="3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645395" y="2055876"/>
            <a:ext cx="1336675" cy="1845945"/>
            <a:chOff x="9645395" y="2055876"/>
            <a:chExt cx="1336675" cy="1845945"/>
          </a:xfrm>
        </p:grpSpPr>
        <p:sp>
          <p:nvSpPr>
            <p:cNvPr id="28" name="object 28"/>
            <p:cNvSpPr/>
            <p:nvPr/>
          </p:nvSpPr>
          <p:spPr>
            <a:xfrm>
              <a:off x="9646919" y="2057400"/>
              <a:ext cx="1333500" cy="1842770"/>
            </a:xfrm>
            <a:custGeom>
              <a:avLst/>
              <a:gdLst/>
              <a:ahLst/>
              <a:cxnLst/>
              <a:rect l="l" t="t" r="r" b="b"/>
              <a:pathLst>
                <a:path w="1333500" h="1842770">
                  <a:moveTo>
                    <a:pt x="1333500" y="0"/>
                  </a:moveTo>
                  <a:lnTo>
                    <a:pt x="0" y="0"/>
                  </a:lnTo>
                  <a:lnTo>
                    <a:pt x="0" y="1842516"/>
                  </a:lnTo>
                  <a:lnTo>
                    <a:pt x="1333500" y="1842516"/>
                  </a:lnTo>
                  <a:lnTo>
                    <a:pt x="133350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646919" y="2057400"/>
              <a:ext cx="1333500" cy="1842770"/>
            </a:xfrm>
            <a:custGeom>
              <a:avLst/>
              <a:gdLst/>
              <a:ahLst/>
              <a:cxnLst/>
              <a:rect l="l" t="t" r="r" b="b"/>
              <a:pathLst>
                <a:path w="1333500" h="1842770">
                  <a:moveTo>
                    <a:pt x="0" y="1842516"/>
                  </a:moveTo>
                  <a:lnTo>
                    <a:pt x="1333500" y="1842516"/>
                  </a:lnTo>
                  <a:lnTo>
                    <a:pt x="1333500" y="0"/>
                  </a:lnTo>
                  <a:lnTo>
                    <a:pt x="0" y="0"/>
                  </a:lnTo>
                  <a:lnTo>
                    <a:pt x="0" y="1842516"/>
                  </a:lnTo>
                  <a:close/>
                </a:path>
              </a:pathLst>
            </a:custGeom>
            <a:ln w="3175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81971" y="2894025"/>
              <a:ext cx="254507" cy="166547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9973436" y="2157476"/>
            <a:ext cx="61531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10" dirty="0">
                <a:solidFill>
                  <a:srgbClr val="4F4F4F"/>
                </a:solidFill>
                <a:latin typeface="Arial"/>
                <a:cs typeface="Arial"/>
              </a:rPr>
              <a:t>Сейф-пакет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62743" y="2803016"/>
            <a:ext cx="334645" cy="102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b="1" spc="-10" dirty="0">
                <a:solidFill>
                  <a:srgbClr val="00469D"/>
                </a:solidFill>
                <a:latin typeface="Arial"/>
                <a:cs typeface="Arial"/>
              </a:rPr>
              <a:t>ФЕДЕРАЛЬНЫЙ</a:t>
            </a:r>
            <a:endParaRPr sz="300">
              <a:latin typeface="Arial"/>
              <a:cs typeface="Arial"/>
            </a:endParaRPr>
          </a:p>
          <a:p>
            <a:pPr marL="48895">
              <a:lnSpc>
                <a:spcPct val="100000"/>
              </a:lnSpc>
              <a:spcBef>
                <a:spcPts val="5"/>
              </a:spcBef>
            </a:pPr>
            <a:r>
              <a:rPr sz="200" dirty="0">
                <a:solidFill>
                  <a:srgbClr val="00469D"/>
                </a:solidFill>
                <a:latin typeface="Tahoma"/>
                <a:cs typeface="Tahoma"/>
              </a:rPr>
              <a:t>центр</a:t>
            </a:r>
            <a:r>
              <a:rPr sz="200" spc="-20" dirty="0">
                <a:solidFill>
                  <a:srgbClr val="00469D"/>
                </a:solidFill>
                <a:latin typeface="Tahoma"/>
                <a:cs typeface="Tahoma"/>
              </a:rPr>
              <a:t> </a:t>
            </a:r>
            <a:r>
              <a:rPr sz="200" spc="-10" dirty="0">
                <a:solidFill>
                  <a:srgbClr val="00469D"/>
                </a:solidFill>
                <a:latin typeface="Tahoma"/>
                <a:cs typeface="Tahoma"/>
              </a:rPr>
              <a:t>тестирования</a:t>
            </a:r>
            <a:endParaRPr sz="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160000" y="3613784"/>
            <a:ext cx="295275" cy="55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95"/>
              </a:spcBef>
            </a:pP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внимание!</a:t>
            </a:r>
            <a:r>
              <a:rPr sz="100" b="1" spc="6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опломбировано!</a:t>
            </a:r>
            <a:endParaRPr sz="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несанкционированное</a:t>
            </a:r>
            <a:r>
              <a:rPr sz="100" b="1" spc="12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вскрытие</a:t>
            </a:r>
            <a:r>
              <a:rPr sz="100" b="1" spc="60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100" b="1" spc="-10" dirty="0">
                <a:solidFill>
                  <a:srgbClr val="777777"/>
                </a:solidFill>
                <a:latin typeface="Arial"/>
                <a:cs typeface="Arial"/>
              </a:rPr>
              <a:t>запрещено</a:t>
            </a:r>
            <a:endParaRPr sz="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6300" y="1040891"/>
            <a:ext cx="11137900" cy="585470"/>
          </a:xfrm>
          <a:prstGeom prst="rect">
            <a:avLst/>
          </a:prstGeom>
          <a:solidFill>
            <a:srgbClr val="084EA1"/>
          </a:solidFill>
        </p:spPr>
        <p:txBody>
          <a:bodyPr vert="horz" wrap="square" lIns="0" tIns="4127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После</a:t>
            </a:r>
            <a:r>
              <a:rPr sz="16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завершения</a:t>
            </a:r>
            <a:r>
              <a:rPr sz="16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техническим</a:t>
            </a:r>
            <a:r>
              <a:rPr sz="16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специалистом</a:t>
            </a:r>
            <a:r>
              <a:rPr sz="16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экзамена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6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станциях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КЕГЭ,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сохранения</a:t>
            </a:r>
            <a:r>
              <a:rPr sz="1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ответов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участников</a:t>
            </a:r>
            <a:endParaRPr sz="1600">
              <a:latin typeface="Arial"/>
              <a:cs typeface="Arial"/>
            </a:endParaRPr>
          </a:p>
          <a:p>
            <a:pPr marL="211454">
              <a:lnSpc>
                <a:spcPct val="100000"/>
              </a:lnSpc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экзамена</a:t>
            </a:r>
            <a:r>
              <a:rPr sz="16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электронных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журналов</a:t>
            </a:r>
            <a:r>
              <a:rPr sz="16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работы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станций</a:t>
            </a:r>
            <a:r>
              <a:rPr sz="16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КЕГЭ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FFFFFF"/>
                </a:solidFill>
                <a:latin typeface="Arial"/>
                <a:cs typeface="Arial"/>
              </a:rPr>
              <a:t>флеш-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накопитель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организатор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6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аудитории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520444" y="5704433"/>
            <a:ext cx="8268334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Ответственный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организатор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 аудитории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центре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видимости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камеры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видеонаблюдения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объявляет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все данные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протокола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 (форма</a:t>
            </a:r>
            <a:r>
              <a:rPr sz="1400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55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05-02-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К).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Демонстрирует</a:t>
            </a:r>
            <a:r>
              <a:rPr sz="1400" spc="-5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запечатанный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ВДП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бланками</a:t>
            </a:r>
            <a:r>
              <a:rPr sz="1400" spc="-4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регистрации</a:t>
            </a:r>
            <a:r>
              <a:rPr sz="1400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участников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экзамена.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00327" y="1910842"/>
            <a:ext cx="33470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Вкладывает</a:t>
            </a:r>
            <a:r>
              <a:rPr sz="14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ВДП</a:t>
            </a:r>
            <a:r>
              <a:rPr sz="1400" spc="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заполненные</a:t>
            </a:r>
            <a:r>
              <a:rPr sz="1400" spc="-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бланки регистрации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00327" y="2786252"/>
            <a:ext cx="288607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Запечатывает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ВДП</a:t>
            </a:r>
            <a:r>
              <a:rPr sz="14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испорченные (бракованные)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бланки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регистрации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79247" y="4655820"/>
            <a:ext cx="740410" cy="722630"/>
            <a:chOff x="579247" y="4655820"/>
            <a:chExt cx="740410" cy="722630"/>
          </a:xfrm>
        </p:grpSpPr>
        <p:sp>
          <p:nvSpPr>
            <p:cNvPr id="39" name="object 39"/>
            <p:cNvSpPr/>
            <p:nvPr/>
          </p:nvSpPr>
          <p:spPr>
            <a:xfrm>
              <a:off x="597712" y="4655820"/>
              <a:ext cx="721995" cy="722630"/>
            </a:xfrm>
            <a:custGeom>
              <a:avLst/>
              <a:gdLst/>
              <a:ahLst/>
              <a:cxnLst/>
              <a:rect l="l" t="t" r="r" b="b"/>
              <a:pathLst>
                <a:path w="721994" h="722629">
                  <a:moveTo>
                    <a:pt x="360819" y="0"/>
                  </a:moveTo>
                  <a:lnTo>
                    <a:pt x="314773" y="2941"/>
                  </a:lnTo>
                  <a:lnTo>
                    <a:pt x="269319" y="11763"/>
                  </a:lnTo>
                  <a:lnTo>
                    <a:pt x="225072" y="26463"/>
                  </a:lnTo>
                  <a:lnTo>
                    <a:pt x="182643" y="47037"/>
                  </a:lnTo>
                  <a:lnTo>
                    <a:pt x="142644" y="73480"/>
                  </a:lnTo>
                  <a:lnTo>
                    <a:pt x="105689" y="105790"/>
                  </a:lnTo>
                  <a:lnTo>
                    <a:pt x="73395" y="142757"/>
                  </a:lnTo>
                  <a:lnTo>
                    <a:pt x="46973" y="182768"/>
                  </a:lnTo>
                  <a:lnTo>
                    <a:pt x="26422" y="225214"/>
                  </a:lnTo>
                  <a:lnTo>
                    <a:pt x="11743" y="269489"/>
                  </a:lnTo>
                  <a:lnTo>
                    <a:pt x="2935" y="314984"/>
                  </a:lnTo>
                  <a:lnTo>
                    <a:pt x="0" y="361092"/>
                  </a:lnTo>
                  <a:lnTo>
                    <a:pt x="2935" y="407206"/>
                  </a:lnTo>
                  <a:lnTo>
                    <a:pt x="11743" y="452717"/>
                  </a:lnTo>
                  <a:lnTo>
                    <a:pt x="26422" y="497018"/>
                  </a:lnTo>
                  <a:lnTo>
                    <a:pt x="46973" y="539501"/>
                  </a:lnTo>
                  <a:lnTo>
                    <a:pt x="73395" y="579559"/>
                  </a:lnTo>
                  <a:lnTo>
                    <a:pt x="105689" y="616584"/>
                  </a:lnTo>
                  <a:lnTo>
                    <a:pt x="142644" y="648885"/>
                  </a:lnTo>
                  <a:lnTo>
                    <a:pt x="182643" y="675306"/>
                  </a:lnTo>
                  <a:lnTo>
                    <a:pt x="225072" y="695848"/>
                  </a:lnTo>
                  <a:lnTo>
                    <a:pt x="269319" y="710517"/>
                  </a:lnTo>
                  <a:lnTo>
                    <a:pt x="314773" y="719316"/>
                  </a:lnTo>
                  <a:lnTo>
                    <a:pt x="360819" y="722248"/>
                  </a:lnTo>
                  <a:lnTo>
                    <a:pt x="406919" y="719316"/>
                  </a:lnTo>
                  <a:lnTo>
                    <a:pt x="452408" y="710517"/>
                  </a:lnTo>
                  <a:lnTo>
                    <a:pt x="496677" y="695848"/>
                  </a:lnTo>
                  <a:lnTo>
                    <a:pt x="539118" y="675306"/>
                  </a:lnTo>
                  <a:lnTo>
                    <a:pt x="579120" y="648885"/>
                  </a:lnTo>
                  <a:lnTo>
                    <a:pt x="616077" y="616584"/>
                  </a:lnTo>
                  <a:lnTo>
                    <a:pt x="648370" y="579559"/>
                  </a:lnTo>
                  <a:lnTo>
                    <a:pt x="674793" y="539501"/>
                  </a:lnTo>
                  <a:lnTo>
                    <a:pt x="695344" y="497018"/>
                  </a:lnTo>
                  <a:lnTo>
                    <a:pt x="710023" y="452717"/>
                  </a:lnTo>
                  <a:lnTo>
                    <a:pt x="718830" y="407206"/>
                  </a:lnTo>
                  <a:lnTo>
                    <a:pt x="721766" y="361092"/>
                  </a:lnTo>
                  <a:lnTo>
                    <a:pt x="718830" y="314984"/>
                  </a:lnTo>
                  <a:lnTo>
                    <a:pt x="710023" y="269489"/>
                  </a:lnTo>
                  <a:lnTo>
                    <a:pt x="695344" y="225214"/>
                  </a:lnTo>
                  <a:lnTo>
                    <a:pt x="674793" y="182768"/>
                  </a:lnTo>
                  <a:lnTo>
                    <a:pt x="648370" y="142757"/>
                  </a:lnTo>
                  <a:lnTo>
                    <a:pt x="616077" y="105790"/>
                  </a:lnTo>
                  <a:lnTo>
                    <a:pt x="579120" y="73480"/>
                  </a:lnTo>
                  <a:lnTo>
                    <a:pt x="539118" y="47037"/>
                  </a:lnTo>
                  <a:lnTo>
                    <a:pt x="496677" y="26463"/>
                  </a:lnTo>
                  <a:lnTo>
                    <a:pt x="452408" y="11763"/>
                  </a:lnTo>
                  <a:lnTo>
                    <a:pt x="406919" y="2941"/>
                  </a:lnTo>
                  <a:lnTo>
                    <a:pt x="360819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92963" y="4655947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29">
                  <a:moveTo>
                    <a:pt x="361238" y="0"/>
                  </a:moveTo>
                  <a:lnTo>
                    <a:pt x="312210" y="3296"/>
                  </a:lnTo>
                  <a:lnTo>
                    <a:pt x="265190" y="12898"/>
                  </a:lnTo>
                  <a:lnTo>
                    <a:pt x="220607" y="28376"/>
                  </a:lnTo>
                  <a:lnTo>
                    <a:pt x="178893" y="49299"/>
                  </a:lnTo>
                  <a:lnTo>
                    <a:pt x="140475" y="75237"/>
                  </a:lnTo>
                  <a:lnTo>
                    <a:pt x="105786" y="105759"/>
                  </a:lnTo>
                  <a:lnTo>
                    <a:pt x="75253" y="140435"/>
                  </a:lnTo>
                  <a:lnTo>
                    <a:pt x="49308" y="178834"/>
                  </a:lnTo>
                  <a:lnTo>
                    <a:pt x="28381" y="220527"/>
                  </a:lnTo>
                  <a:lnTo>
                    <a:pt x="12900" y="265083"/>
                  </a:lnTo>
                  <a:lnTo>
                    <a:pt x="3296" y="312071"/>
                  </a:lnTo>
                  <a:lnTo>
                    <a:pt x="0" y="361060"/>
                  </a:lnTo>
                  <a:lnTo>
                    <a:pt x="3296" y="410053"/>
                  </a:lnTo>
                  <a:lnTo>
                    <a:pt x="12900" y="457048"/>
                  </a:lnTo>
                  <a:lnTo>
                    <a:pt x="28381" y="501614"/>
                  </a:lnTo>
                  <a:lnTo>
                    <a:pt x="49308" y="543320"/>
                  </a:lnTo>
                  <a:lnTo>
                    <a:pt x="75253" y="581734"/>
                  </a:lnTo>
                  <a:lnTo>
                    <a:pt x="105786" y="616426"/>
                  </a:lnTo>
                  <a:lnTo>
                    <a:pt x="140475" y="646964"/>
                  </a:lnTo>
                  <a:lnTo>
                    <a:pt x="178893" y="672916"/>
                  </a:lnTo>
                  <a:lnTo>
                    <a:pt x="220607" y="693852"/>
                  </a:lnTo>
                  <a:lnTo>
                    <a:pt x="265190" y="709340"/>
                  </a:lnTo>
                  <a:lnTo>
                    <a:pt x="312210" y="718950"/>
                  </a:lnTo>
                  <a:lnTo>
                    <a:pt x="361238" y="722248"/>
                  </a:lnTo>
                  <a:lnTo>
                    <a:pt x="410235" y="718950"/>
                  </a:lnTo>
                  <a:lnTo>
                    <a:pt x="457221" y="709340"/>
                  </a:lnTo>
                  <a:lnTo>
                    <a:pt x="501765" y="693852"/>
                  </a:lnTo>
                  <a:lnTo>
                    <a:pt x="543441" y="672916"/>
                  </a:lnTo>
                  <a:lnTo>
                    <a:pt x="581819" y="646964"/>
                  </a:lnTo>
                  <a:lnTo>
                    <a:pt x="616470" y="616426"/>
                  </a:lnTo>
                  <a:lnTo>
                    <a:pt x="646967" y="581734"/>
                  </a:lnTo>
                  <a:lnTo>
                    <a:pt x="672879" y="543320"/>
                  </a:lnTo>
                  <a:lnTo>
                    <a:pt x="693780" y="501614"/>
                  </a:lnTo>
                  <a:lnTo>
                    <a:pt x="709239" y="457048"/>
                  </a:lnTo>
                  <a:lnTo>
                    <a:pt x="718830" y="410053"/>
                  </a:lnTo>
                  <a:lnTo>
                    <a:pt x="722122" y="361060"/>
                  </a:lnTo>
                  <a:lnTo>
                    <a:pt x="718830" y="312071"/>
                  </a:lnTo>
                  <a:lnTo>
                    <a:pt x="709239" y="265083"/>
                  </a:lnTo>
                  <a:lnTo>
                    <a:pt x="693780" y="220527"/>
                  </a:lnTo>
                  <a:lnTo>
                    <a:pt x="672879" y="178834"/>
                  </a:lnTo>
                  <a:lnTo>
                    <a:pt x="646967" y="140435"/>
                  </a:lnTo>
                  <a:lnTo>
                    <a:pt x="616470" y="105759"/>
                  </a:lnTo>
                  <a:lnTo>
                    <a:pt x="581819" y="75237"/>
                  </a:lnTo>
                  <a:lnTo>
                    <a:pt x="543441" y="49299"/>
                  </a:lnTo>
                  <a:lnTo>
                    <a:pt x="501765" y="28376"/>
                  </a:lnTo>
                  <a:lnTo>
                    <a:pt x="457221" y="12898"/>
                  </a:lnTo>
                  <a:lnTo>
                    <a:pt x="410235" y="3296"/>
                  </a:lnTo>
                  <a:lnTo>
                    <a:pt x="361238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9247" y="4681854"/>
              <a:ext cx="699770" cy="685800"/>
            </a:xfrm>
            <a:custGeom>
              <a:avLst/>
              <a:gdLst/>
              <a:ahLst/>
              <a:cxnLst/>
              <a:rect l="l" t="t" r="r" b="b"/>
              <a:pathLst>
                <a:path w="699769" h="685800">
                  <a:moveTo>
                    <a:pt x="618490" y="367792"/>
                  </a:moveTo>
                  <a:lnTo>
                    <a:pt x="614730" y="321475"/>
                  </a:lnTo>
                  <a:lnTo>
                    <a:pt x="603885" y="277520"/>
                  </a:lnTo>
                  <a:lnTo>
                    <a:pt x="586524" y="236537"/>
                  </a:lnTo>
                  <a:lnTo>
                    <a:pt x="563232" y="199123"/>
                  </a:lnTo>
                  <a:lnTo>
                    <a:pt x="534606" y="165836"/>
                  </a:lnTo>
                  <a:lnTo>
                    <a:pt x="501230" y="137287"/>
                  </a:lnTo>
                  <a:lnTo>
                    <a:pt x="463715" y="114058"/>
                  </a:lnTo>
                  <a:lnTo>
                    <a:pt x="422617" y="96735"/>
                  </a:lnTo>
                  <a:lnTo>
                    <a:pt x="378548" y="85915"/>
                  </a:lnTo>
                  <a:lnTo>
                    <a:pt x="332105" y="82169"/>
                  </a:lnTo>
                  <a:lnTo>
                    <a:pt x="285610" y="85915"/>
                  </a:lnTo>
                  <a:lnTo>
                    <a:pt x="241515" y="96735"/>
                  </a:lnTo>
                  <a:lnTo>
                    <a:pt x="200406" y="114058"/>
                  </a:lnTo>
                  <a:lnTo>
                    <a:pt x="162864" y="137287"/>
                  </a:lnTo>
                  <a:lnTo>
                    <a:pt x="129489" y="165836"/>
                  </a:lnTo>
                  <a:lnTo>
                    <a:pt x="100850" y="199123"/>
                  </a:lnTo>
                  <a:lnTo>
                    <a:pt x="77558" y="236537"/>
                  </a:lnTo>
                  <a:lnTo>
                    <a:pt x="60185" y="277520"/>
                  </a:lnTo>
                  <a:lnTo>
                    <a:pt x="49339" y="321475"/>
                  </a:lnTo>
                  <a:lnTo>
                    <a:pt x="45593" y="367792"/>
                  </a:lnTo>
                  <a:lnTo>
                    <a:pt x="49339" y="414185"/>
                  </a:lnTo>
                  <a:lnTo>
                    <a:pt x="60185" y="458177"/>
                  </a:lnTo>
                  <a:lnTo>
                    <a:pt x="77558" y="499198"/>
                  </a:lnTo>
                  <a:lnTo>
                    <a:pt x="100850" y="536638"/>
                  </a:lnTo>
                  <a:lnTo>
                    <a:pt x="129489" y="569925"/>
                  </a:lnTo>
                  <a:lnTo>
                    <a:pt x="162864" y="598462"/>
                  </a:lnTo>
                  <a:lnTo>
                    <a:pt x="200406" y="621690"/>
                  </a:lnTo>
                  <a:lnTo>
                    <a:pt x="241515" y="639000"/>
                  </a:lnTo>
                  <a:lnTo>
                    <a:pt x="285610" y="649808"/>
                  </a:lnTo>
                  <a:lnTo>
                    <a:pt x="332105" y="653542"/>
                  </a:lnTo>
                  <a:lnTo>
                    <a:pt x="378548" y="649808"/>
                  </a:lnTo>
                  <a:lnTo>
                    <a:pt x="422617" y="639000"/>
                  </a:lnTo>
                  <a:lnTo>
                    <a:pt x="463715" y="621690"/>
                  </a:lnTo>
                  <a:lnTo>
                    <a:pt x="501230" y="598462"/>
                  </a:lnTo>
                  <a:lnTo>
                    <a:pt x="534606" y="569912"/>
                  </a:lnTo>
                  <a:lnTo>
                    <a:pt x="563232" y="536638"/>
                  </a:lnTo>
                  <a:lnTo>
                    <a:pt x="586524" y="499198"/>
                  </a:lnTo>
                  <a:lnTo>
                    <a:pt x="603885" y="458177"/>
                  </a:lnTo>
                  <a:lnTo>
                    <a:pt x="614730" y="414185"/>
                  </a:lnTo>
                  <a:lnTo>
                    <a:pt x="618490" y="367792"/>
                  </a:lnTo>
                  <a:close/>
                </a:path>
                <a:path w="699769" h="685800">
                  <a:moveTo>
                    <a:pt x="653542" y="487172"/>
                  </a:moveTo>
                  <a:lnTo>
                    <a:pt x="644969" y="478663"/>
                  </a:lnTo>
                  <a:lnTo>
                    <a:pt x="640422" y="474472"/>
                  </a:lnTo>
                  <a:lnTo>
                    <a:pt x="618528" y="515620"/>
                  </a:lnTo>
                  <a:lnTo>
                    <a:pt x="591210" y="552983"/>
                  </a:lnTo>
                  <a:lnTo>
                    <a:pt x="558977" y="586028"/>
                  </a:lnTo>
                  <a:lnTo>
                    <a:pt x="522363" y="614235"/>
                  </a:lnTo>
                  <a:lnTo>
                    <a:pt x="481901" y="637095"/>
                  </a:lnTo>
                  <a:lnTo>
                    <a:pt x="438124" y="654075"/>
                  </a:lnTo>
                  <a:lnTo>
                    <a:pt x="391541" y="664641"/>
                  </a:lnTo>
                  <a:lnTo>
                    <a:pt x="342709" y="668274"/>
                  </a:lnTo>
                  <a:lnTo>
                    <a:pt x="294627" y="664743"/>
                  </a:lnTo>
                  <a:lnTo>
                    <a:pt x="248729" y="654481"/>
                  </a:lnTo>
                  <a:lnTo>
                    <a:pt x="205511" y="637997"/>
                  </a:lnTo>
                  <a:lnTo>
                    <a:pt x="165481" y="615797"/>
                  </a:lnTo>
                  <a:lnTo>
                    <a:pt x="129133" y="588378"/>
                  </a:lnTo>
                  <a:lnTo>
                    <a:pt x="96989" y="556260"/>
                  </a:lnTo>
                  <a:lnTo>
                    <a:pt x="69557" y="519938"/>
                  </a:lnTo>
                  <a:lnTo>
                    <a:pt x="47345" y="479920"/>
                  </a:lnTo>
                  <a:lnTo>
                    <a:pt x="30848" y="436714"/>
                  </a:lnTo>
                  <a:lnTo>
                    <a:pt x="20574" y="390842"/>
                  </a:lnTo>
                  <a:lnTo>
                    <a:pt x="17043" y="342773"/>
                  </a:lnTo>
                  <a:lnTo>
                    <a:pt x="20574" y="294741"/>
                  </a:lnTo>
                  <a:lnTo>
                    <a:pt x="30848" y="248869"/>
                  </a:lnTo>
                  <a:lnTo>
                    <a:pt x="47345" y="205651"/>
                  </a:lnTo>
                  <a:lnTo>
                    <a:pt x="69557" y="165608"/>
                  </a:lnTo>
                  <a:lnTo>
                    <a:pt x="96989" y="129247"/>
                  </a:lnTo>
                  <a:lnTo>
                    <a:pt x="129133" y="97078"/>
                  </a:lnTo>
                  <a:lnTo>
                    <a:pt x="165481" y="69621"/>
                  </a:lnTo>
                  <a:lnTo>
                    <a:pt x="205511" y="47371"/>
                  </a:lnTo>
                  <a:lnTo>
                    <a:pt x="248729" y="30848"/>
                  </a:lnTo>
                  <a:lnTo>
                    <a:pt x="294627" y="20561"/>
                  </a:lnTo>
                  <a:lnTo>
                    <a:pt x="342709" y="17018"/>
                  </a:lnTo>
                  <a:lnTo>
                    <a:pt x="344792" y="17018"/>
                  </a:lnTo>
                  <a:lnTo>
                    <a:pt x="346633" y="17272"/>
                  </a:lnTo>
                  <a:lnTo>
                    <a:pt x="348716" y="17272"/>
                  </a:lnTo>
                  <a:lnTo>
                    <a:pt x="365277" y="762"/>
                  </a:lnTo>
                  <a:lnTo>
                    <a:pt x="350316" y="0"/>
                  </a:lnTo>
                  <a:lnTo>
                    <a:pt x="342709" y="0"/>
                  </a:lnTo>
                  <a:lnTo>
                    <a:pt x="296291" y="3149"/>
                  </a:lnTo>
                  <a:lnTo>
                    <a:pt x="251752" y="12280"/>
                  </a:lnTo>
                  <a:lnTo>
                    <a:pt x="209499" y="27012"/>
                  </a:lnTo>
                  <a:lnTo>
                    <a:pt x="169926" y="46901"/>
                  </a:lnTo>
                  <a:lnTo>
                    <a:pt x="133477" y="71564"/>
                  </a:lnTo>
                  <a:lnTo>
                    <a:pt x="100533" y="100571"/>
                  </a:lnTo>
                  <a:lnTo>
                    <a:pt x="71539" y="133515"/>
                  </a:lnTo>
                  <a:lnTo>
                    <a:pt x="46888" y="169976"/>
                  </a:lnTo>
                  <a:lnTo>
                    <a:pt x="26987" y="209550"/>
                  </a:lnTo>
                  <a:lnTo>
                    <a:pt x="12268" y="251815"/>
                  </a:lnTo>
                  <a:lnTo>
                    <a:pt x="3136" y="296367"/>
                  </a:lnTo>
                  <a:lnTo>
                    <a:pt x="0" y="342773"/>
                  </a:lnTo>
                  <a:lnTo>
                    <a:pt x="3136" y="389229"/>
                  </a:lnTo>
                  <a:lnTo>
                    <a:pt x="12268" y="433793"/>
                  </a:lnTo>
                  <a:lnTo>
                    <a:pt x="26987" y="476084"/>
                  </a:lnTo>
                  <a:lnTo>
                    <a:pt x="46888" y="515670"/>
                  </a:lnTo>
                  <a:lnTo>
                    <a:pt x="71539" y="552145"/>
                  </a:lnTo>
                  <a:lnTo>
                    <a:pt x="100545" y="585089"/>
                  </a:lnTo>
                  <a:lnTo>
                    <a:pt x="133477" y="614108"/>
                  </a:lnTo>
                  <a:lnTo>
                    <a:pt x="169926" y="638771"/>
                  </a:lnTo>
                  <a:lnTo>
                    <a:pt x="209499" y="658672"/>
                  </a:lnTo>
                  <a:lnTo>
                    <a:pt x="251752" y="673404"/>
                  </a:lnTo>
                  <a:lnTo>
                    <a:pt x="296291" y="682536"/>
                  </a:lnTo>
                  <a:lnTo>
                    <a:pt x="342709" y="685673"/>
                  </a:lnTo>
                  <a:lnTo>
                    <a:pt x="393319" y="681951"/>
                  </a:lnTo>
                  <a:lnTo>
                    <a:pt x="441642" y="671131"/>
                  </a:lnTo>
                  <a:lnTo>
                    <a:pt x="487121" y="653745"/>
                  </a:lnTo>
                  <a:lnTo>
                    <a:pt x="529247" y="630339"/>
                  </a:lnTo>
                  <a:lnTo>
                    <a:pt x="567486" y="601446"/>
                  </a:lnTo>
                  <a:lnTo>
                    <a:pt x="601294" y="567588"/>
                  </a:lnTo>
                  <a:lnTo>
                    <a:pt x="630161" y="529323"/>
                  </a:lnTo>
                  <a:lnTo>
                    <a:pt x="653542" y="487172"/>
                  </a:lnTo>
                  <a:close/>
                </a:path>
                <a:path w="699769" h="685800">
                  <a:moveTo>
                    <a:pt x="699389" y="347218"/>
                  </a:moveTo>
                  <a:lnTo>
                    <a:pt x="695985" y="298767"/>
                  </a:lnTo>
                  <a:lnTo>
                    <a:pt x="686079" y="252399"/>
                  </a:lnTo>
                  <a:lnTo>
                    <a:pt x="670153" y="208572"/>
                  </a:lnTo>
                  <a:lnTo>
                    <a:pt x="648665" y="167741"/>
                  </a:lnTo>
                  <a:lnTo>
                    <a:pt x="622071" y="130403"/>
                  </a:lnTo>
                  <a:lnTo>
                    <a:pt x="590842" y="97002"/>
                  </a:lnTo>
                  <a:lnTo>
                    <a:pt x="555447" y="67995"/>
                  </a:lnTo>
                  <a:lnTo>
                    <a:pt x="516331" y="43865"/>
                  </a:lnTo>
                  <a:lnTo>
                    <a:pt x="473976" y="25069"/>
                  </a:lnTo>
                  <a:lnTo>
                    <a:pt x="428853" y="12065"/>
                  </a:lnTo>
                  <a:lnTo>
                    <a:pt x="414528" y="26543"/>
                  </a:lnTo>
                  <a:lnTo>
                    <a:pt x="458978" y="37846"/>
                  </a:lnTo>
                  <a:lnTo>
                    <a:pt x="500773" y="55029"/>
                  </a:lnTo>
                  <a:lnTo>
                    <a:pt x="539432" y="77635"/>
                  </a:lnTo>
                  <a:lnTo>
                    <a:pt x="574471" y="105168"/>
                  </a:lnTo>
                  <a:lnTo>
                    <a:pt x="605421" y="137160"/>
                  </a:lnTo>
                  <a:lnTo>
                    <a:pt x="631812" y="173139"/>
                  </a:lnTo>
                  <a:lnTo>
                    <a:pt x="653161" y="212610"/>
                  </a:lnTo>
                  <a:lnTo>
                    <a:pt x="668997" y="255092"/>
                  </a:lnTo>
                  <a:lnTo>
                    <a:pt x="678853" y="300126"/>
                  </a:lnTo>
                  <a:lnTo>
                    <a:pt x="682244" y="347218"/>
                  </a:lnTo>
                  <a:lnTo>
                    <a:pt x="681418" y="370497"/>
                  </a:lnTo>
                  <a:lnTo>
                    <a:pt x="678980" y="393382"/>
                  </a:lnTo>
                  <a:lnTo>
                    <a:pt x="674954" y="415810"/>
                  </a:lnTo>
                  <a:lnTo>
                    <a:pt x="669378" y="437642"/>
                  </a:lnTo>
                  <a:lnTo>
                    <a:pt x="683348" y="450977"/>
                  </a:lnTo>
                  <a:lnTo>
                    <a:pt x="690308" y="425945"/>
                  </a:lnTo>
                  <a:lnTo>
                    <a:pt x="695325" y="400240"/>
                  </a:lnTo>
                  <a:lnTo>
                    <a:pt x="698360" y="373976"/>
                  </a:lnTo>
                  <a:lnTo>
                    <a:pt x="699389" y="3472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827328" y="4827270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6F2F9F"/>
                </a:solidFill>
                <a:latin typeface="Arial"/>
                <a:cs typeface="Arial"/>
              </a:rPr>
              <a:t>4</a:t>
            </a:r>
            <a:endParaRPr sz="2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00961" y="3745738"/>
            <a:ext cx="358775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Запечатывает</a:t>
            </a:r>
            <a:r>
              <a:rPr sz="1400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конверт,</a:t>
            </a:r>
            <a:r>
              <a:rPr sz="1400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50" dirty="0">
                <a:solidFill>
                  <a:srgbClr val="001F5F"/>
                </a:solidFill>
                <a:latin typeface="Tahoma"/>
                <a:cs typeface="Tahoma"/>
              </a:rPr>
              <a:t>с</a:t>
            </a:r>
            <a:r>
              <a:rPr sz="1400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использованными черновиками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66407" y="4896992"/>
            <a:ext cx="5183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160" dirty="0">
                <a:solidFill>
                  <a:srgbClr val="006FC0"/>
                </a:solidFill>
                <a:latin typeface="Tahoma"/>
                <a:cs typeface="Tahoma"/>
              </a:rPr>
              <a:t>ЭМ</a:t>
            </a:r>
            <a:r>
              <a:rPr sz="1800" spc="-8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/>
                <a:cs typeface="Tahoma"/>
              </a:rPr>
              <a:t>организаторы</a:t>
            </a:r>
            <a:r>
              <a:rPr sz="1800" spc="-7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/>
                <a:cs typeface="Tahoma"/>
              </a:rPr>
              <a:t>передают</a:t>
            </a:r>
            <a:r>
              <a:rPr sz="1800" spc="-8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ahoma"/>
                <a:cs typeface="Tahoma"/>
              </a:rPr>
              <a:t>руководителю</a:t>
            </a:r>
            <a:r>
              <a:rPr sz="1800" spc="-7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006FC0"/>
                </a:solidFill>
                <a:latin typeface="Tahoma"/>
                <a:cs typeface="Tahoma"/>
              </a:rPr>
              <a:t>ППЭ: </a:t>
            </a:r>
            <a:r>
              <a:rPr sz="1800" spc="-20" dirty="0">
                <a:solidFill>
                  <a:srgbClr val="006FC0"/>
                </a:solidFill>
                <a:latin typeface="Tahoma"/>
                <a:cs typeface="Tahoma"/>
              </a:rPr>
              <a:t>бланки</a:t>
            </a:r>
            <a:r>
              <a:rPr sz="1800" spc="-1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/>
                <a:cs typeface="Tahoma"/>
              </a:rPr>
              <a:t>и</a:t>
            </a:r>
            <a:r>
              <a:rPr sz="1800" spc="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06FC0"/>
                </a:solidFill>
                <a:latin typeface="Tahoma"/>
                <a:cs typeface="Tahoma"/>
              </a:rPr>
              <a:t>формы</a:t>
            </a:r>
            <a:r>
              <a:rPr sz="1800" spc="3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006FC0"/>
                </a:solidFill>
                <a:latin typeface="Tahoma"/>
                <a:cs typeface="Tahoma"/>
              </a:rPr>
              <a:t>ППЭ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00961" y="4768341"/>
            <a:ext cx="419163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Заполняет необходимые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формы</a:t>
            </a:r>
            <a:r>
              <a:rPr sz="1400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90" dirty="0">
                <a:solidFill>
                  <a:srgbClr val="001F5F"/>
                </a:solidFill>
                <a:latin typeface="Tahoma"/>
                <a:cs typeface="Tahoma"/>
              </a:rPr>
              <a:t>ППЭ</a:t>
            </a:r>
            <a:r>
              <a:rPr sz="1400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и</a:t>
            </a:r>
            <a:r>
              <a:rPr sz="1400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заполняет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форму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55" dirty="0">
                <a:solidFill>
                  <a:srgbClr val="001F5F"/>
                </a:solidFill>
                <a:latin typeface="Tahoma"/>
                <a:cs typeface="Tahoma"/>
              </a:rPr>
              <a:t>ППЭ-</a:t>
            </a:r>
            <a:r>
              <a:rPr sz="1400" spc="-30" dirty="0">
                <a:solidFill>
                  <a:srgbClr val="001F5F"/>
                </a:solidFill>
                <a:latin typeface="Tahoma"/>
                <a:cs typeface="Tahoma"/>
              </a:rPr>
              <a:t>11</a:t>
            </a:r>
            <a:r>
              <a:rPr sz="1400" spc="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на</a:t>
            </a:r>
            <a:r>
              <a:rPr sz="1400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01F5F"/>
                </a:solidFill>
                <a:latin typeface="Tahoma"/>
                <a:cs typeface="Tahoma"/>
              </a:rPr>
              <a:t>всех</a:t>
            </a:r>
            <a:r>
              <a:rPr sz="14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spc="-25" dirty="0">
                <a:solidFill>
                  <a:srgbClr val="001F5F"/>
                </a:solidFill>
                <a:latin typeface="Tahoma"/>
                <a:cs typeface="Tahoma"/>
              </a:rPr>
              <a:t>ВДП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13612" y="5967171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92D050"/>
                </a:solidFill>
                <a:latin typeface="Arial"/>
                <a:cs typeface="Arial"/>
              </a:rPr>
              <a:t>5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337809" y="2359660"/>
            <a:ext cx="1498600" cy="1229360"/>
            <a:chOff x="5337809" y="2359660"/>
            <a:chExt cx="1498600" cy="1229360"/>
          </a:xfrm>
        </p:grpSpPr>
        <p:sp>
          <p:nvSpPr>
            <p:cNvPr id="48" name="object 48"/>
            <p:cNvSpPr/>
            <p:nvPr/>
          </p:nvSpPr>
          <p:spPr>
            <a:xfrm>
              <a:off x="5731763" y="3136392"/>
              <a:ext cx="668020" cy="264160"/>
            </a:xfrm>
            <a:custGeom>
              <a:avLst/>
              <a:gdLst/>
              <a:ahLst/>
              <a:cxnLst/>
              <a:rect l="l" t="t" r="r" b="b"/>
              <a:pathLst>
                <a:path w="668020" h="264160">
                  <a:moveTo>
                    <a:pt x="396875" y="0"/>
                  </a:moveTo>
                  <a:lnTo>
                    <a:pt x="376195" y="1452"/>
                  </a:lnTo>
                  <a:lnTo>
                    <a:pt x="287450" y="4500"/>
                  </a:lnTo>
                  <a:lnTo>
                    <a:pt x="266700" y="6096"/>
                  </a:lnTo>
                  <a:lnTo>
                    <a:pt x="237620" y="36649"/>
                  </a:lnTo>
                  <a:lnTo>
                    <a:pt x="200450" y="60600"/>
                  </a:lnTo>
                  <a:lnTo>
                    <a:pt x="158288" y="79028"/>
                  </a:lnTo>
                  <a:lnTo>
                    <a:pt x="114230" y="93012"/>
                  </a:lnTo>
                  <a:lnTo>
                    <a:pt x="71374" y="103632"/>
                  </a:lnTo>
                  <a:lnTo>
                    <a:pt x="31325" y="126884"/>
                  </a:lnTo>
                  <a:lnTo>
                    <a:pt x="10064" y="167640"/>
                  </a:lnTo>
                  <a:lnTo>
                    <a:pt x="1615" y="216396"/>
                  </a:lnTo>
                  <a:lnTo>
                    <a:pt x="0" y="263652"/>
                  </a:lnTo>
                  <a:lnTo>
                    <a:pt x="667512" y="263652"/>
                  </a:lnTo>
                  <a:lnTo>
                    <a:pt x="666222" y="216449"/>
                  </a:lnTo>
                  <a:lnTo>
                    <a:pt x="658145" y="167782"/>
                  </a:lnTo>
                  <a:lnTo>
                    <a:pt x="636972" y="127045"/>
                  </a:lnTo>
                  <a:lnTo>
                    <a:pt x="596391" y="103632"/>
                  </a:lnTo>
                  <a:lnTo>
                    <a:pt x="552465" y="92573"/>
                  </a:lnTo>
                  <a:lnTo>
                    <a:pt x="506923" y="77559"/>
                  </a:lnTo>
                  <a:lnTo>
                    <a:pt x="463392" y="57710"/>
                  </a:lnTo>
                  <a:lnTo>
                    <a:pt x="425500" y="32150"/>
                  </a:lnTo>
                  <a:lnTo>
                    <a:pt x="39687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76353" y="2717291"/>
              <a:ext cx="378460" cy="638175"/>
            </a:xfrm>
            <a:custGeom>
              <a:avLst/>
              <a:gdLst/>
              <a:ahLst/>
              <a:cxnLst/>
              <a:rect l="l" t="t" r="r" b="b"/>
              <a:pathLst>
                <a:path w="378460" h="638175">
                  <a:moveTo>
                    <a:pt x="378396" y="238975"/>
                  </a:moveTo>
                  <a:lnTo>
                    <a:pt x="374523" y="226568"/>
                  </a:lnTo>
                  <a:lnTo>
                    <a:pt x="366458" y="219075"/>
                  </a:lnTo>
                  <a:lnTo>
                    <a:pt x="356323" y="218401"/>
                  </a:lnTo>
                  <a:lnTo>
                    <a:pt x="359270" y="201930"/>
                  </a:lnTo>
                  <a:lnTo>
                    <a:pt x="358394" y="161328"/>
                  </a:lnTo>
                  <a:lnTo>
                    <a:pt x="349707" y="121043"/>
                  </a:lnTo>
                  <a:lnTo>
                    <a:pt x="333184" y="83235"/>
                  </a:lnTo>
                  <a:lnTo>
                    <a:pt x="308787" y="50063"/>
                  </a:lnTo>
                  <a:lnTo>
                    <a:pt x="276529" y="23698"/>
                  </a:lnTo>
                  <a:lnTo>
                    <a:pt x="236359" y="6286"/>
                  </a:lnTo>
                  <a:lnTo>
                    <a:pt x="188277" y="0"/>
                  </a:lnTo>
                  <a:lnTo>
                    <a:pt x="140271" y="6286"/>
                  </a:lnTo>
                  <a:lnTo>
                    <a:pt x="100164" y="23698"/>
                  </a:lnTo>
                  <a:lnTo>
                    <a:pt x="67932" y="50063"/>
                  </a:lnTo>
                  <a:lnTo>
                    <a:pt x="43573" y="83235"/>
                  </a:lnTo>
                  <a:lnTo>
                    <a:pt x="27038" y="121043"/>
                  </a:lnTo>
                  <a:lnTo>
                    <a:pt x="18338" y="161328"/>
                  </a:lnTo>
                  <a:lnTo>
                    <a:pt x="17437" y="201930"/>
                  </a:lnTo>
                  <a:lnTo>
                    <a:pt x="20370" y="218516"/>
                  </a:lnTo>
                  <a:lnTo>
                    <a:pt x="11874" y="219075"/>
                  </a:lnTo>
                  <a:lnTo>
                    <a:pt x="3822" y="226568"/>
                  </a:lnTo>
                  <a:lnTo>
                    <a:pt x="0" y="238975"/>
                  </a:lnTo>
                  <a:lnTo>
                    <a:pt x="546" y="254635"/>
                  </a:lnTo>
                  <a:lnTo>
                    <a:pt x="5651" y="271907"/>
                  </a:lnTo>
                  <a:lnTo>
                    <a:pt x="14541" y="287426"/>
                  </a:lnTo>
                  <a:lnTo>
                    <a:pt x="25463" y="298602"/>
                  </a:lnTo>
                  <a:lnTo>
                    <a:pt x="37045" y="304368"/>
                  </a:lnTo>
                  <a:lnTo>
                    <a:pt x="47942" y="303657"/>
                  </a:lnTo>
                  <a:lnTo>
                    <a:pt x="51562" y="300291"/>
                  </a:lnTo>
                  <a:lnTo>
                    <a:pt x="81775" y="341490"/>
                  </a:lnTo>
                  <a:lnTo>
                    <a:pt x="119938" y="376593"/>
                  </a:lnTo>
                  <a:lnTo>
                    <a:pt x="123761" y="378904"/>
                  </a:lnTo>
                  <a:lnTo>
                    <a:pt x="123761" y="457327"/>
                  </a:lnTo>
                  <a:lnTo>
                    <a:pt x="120992" y="503974"/>
                  </a:lnTo>
                  <a:lnTo>
                    <a:pt x="139077" y="564184"/>
                  </a:lnTo>
                  <a:lnTo>
                    <a:pt x="166141" y="616191"/>
                  </a:lnTo>
                  <a:lnTo>
                    <a:pt x="190309" y="638175"/>
                  </a:lnTo>
                  <a:lnTo>
                    <a:pt x="213385" y="617448"/>
                  </a:lnTo>
                  <a:lnTo>
                    <a:pt x="239928" y="567994"/>
                  </a:lnTo>
                  <a:lnTo>
                    <a:pt x="258127" y="508431"/>
                  </a:lnTo>
                  <a:lnTo>
                    <a:pt x="256222" y="457327"/>
                  </a:lnTo>
                  <a:lnTo>
                    <a:pt x="256222" y="376885"/>
                  </a:lnTo>
                  <a:lnTo>
                    <a:pt x="256692" y="376593"/>
                  </a:lnTo>
                  <a:lnTo>
                    <a:pt x="294906" y="341490"/>
                  </a:lnTo>
                  <a:lnTo>
                    <a:pt x="325780" y="299389"/>
                  </a:lnTo>
                  <a:lnTo>
                    <a:pt x="330390" y="303657"/>
                  </a:lnTo>
                  <a:lnTo>
                    <a:pt x="372808" y="271907"/>
                  </a:lnTo>
                  <a:lnTo>
                    <a:pt x="377888" y="254635"/>
                  </a:lnTo>
                  <a:lnTo>
                    <a:pt x="378396" y="238975"/>
                  </a:lnTo>
                  <a:close/>
                </a:path>
              </a:pathLst>
            </a:custGeom>
            <a:solidFill>
              <a:srgbClr val="FFD2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890437" y="2711322"/>
              <a:ext cx="348615" cy="370205"/>
            </a:xfrm>
            <a:custGeom>
              <a:avLst/>
              <a:gdLst/>
              <a:ahLst/>
              <a:cxnLst/>
              <a:rect l="l" t="t" r="r" b="b"/>
              <a:pathLst>
                <a:path w="348614" h="370205">
                  <a:moveTo>
                    <a:pt x="348602" y="191300"/>
                  </a:moveTo>
                  <a:lnTo>
                    <a:pt x="347319" y="139788"/>
                  </a:lnTo>
                  <a:lnTo>
                    <a:pt x="335051" y="96558"/>
                  </a:lnTo>
                  <a:lnTo>
                    <a:pt x="313664" y="61455"/>
                  </a:lnTo>
                  <a:lnTo>
                    <a:pt x="285051" y="34378"/>
                  </a:lnTo>
                  <a:lnTo>
                    <a:pt x="251091" y="15201"/>
                  </a:lnTo>
                  <a:lnTo>
                    <a:pt x="213677" y="3784"/>
                  </a:lnTo>
                  <a:lnTo>
                    <a:pt x="174701" y="0"/>
                  </a:lnTo>
                  <a:lnTo>
                    <a:pt x="139484" y="2908"/>
                  </a:lnTo>
                  <a:lnTo>
                    <a:pt x="71780" y="28498"/>
                  </a:lnTo>
                  <a:lnTo>
                    <a:pt x="20269" y="85801"/>
                  </a:lnTo>
                  <a:lnTo>
                    <a:pt x="5283" y="128320"/>
                  </a:lnTo>
                  <a:lnTo>
                    <a:pt x="0" y="181165"/>
                  </a:lnTo>
                  <a:lnTo>
                    <a:pt x="1549" y="197027"/>
                  </a:lnTo>
                  <a:lnTo>
                    <a:pt x="1346" y="197358"/>
                  </a:lnTo>
                  <a:lnTo>
                    <a:pt x="3327" y="218401"/>
                  </a:lnTo>
                  <a:lnTo>
                    <a:pt x="4902" y="231013"/>
                  </a:lnTo>
                  <a:lnTo>
                    <a:pt x="6299" y="245110"/>
                  </a:lnTo>
                  <a:lnTo>
                    <a:pt x="6604" y="244513"/>
                  </a:lnTo>
                  <a:lnTo>
                    <a:pt x="9537" y="267868"/>
                  </a:lnTo>
                  <a:lnTo>
                    <a:pt x="20307" y="325259"/>
                  </a:lnTo>
                  <a:lnTo>
                    <a:pt x="36017" y="370078"/>
                  </a:lnTo>
                  <a:lnTo>
                    <a:pt x="36258" y="337870"/>
                  </a:lnTo>
                  <a:lnTo>
                    <a:pt x="37299" y="264604"/>
                  </a:lnTo>
                  <a:lnTo>
                    <a:pt x="39598" y="185343"/>
                  </a:lnTo>
                  <a:lnTo>
                    <a:pt x="43345" y="138684"/>
                  </a:lnTo>
                  <a:lnTo>
                    <a:pt x="58750" y="70485"/>
                  </a:lnTo>
                  <a:lnTo>
                    <a:pt x="96608" y="117043"/>
                  </a:lnTo>
                  <a:lnTo>
                    <a:pt x="134924" y="156565"/>
                  </a:lnTo>
                  <a:lnTo>
                    <a:pt x="173812" y="189153"/>
                  </a:lnTo>
                  <a:lnTo>
                    <a:pt x="213347" y="214845"/>
                  </a:lnTo>
                  <a:lnTo>
                    <a:pt x="253669" y="233718"/>
                  </a:lnTo>
                  <a:lnTo>
                    <a:pt x="294843" y="245808"/>
                  </a:lnTo>
                  <a:lnTo>
                    <a:pt x="309981" y="247751"/>
                  </a:lnTo>
                  <a:lnTo>
                    <a:pt x="310845" y="370078"/>
                  </a:lnTo>
                  <a:lnTo>
                    <a:pt x="327037" y="325259"/>
                  </a:lnTo>
                  <a:lnTo>
                    <a:pt x="338404" y="267868"/>
                  </a:lnTo>
                  <a:lnTo>
                    <a:pt x="345097" y="218401"/>
                  </a:lnTo>
                  <a:lnTo>
                    <a:pt x="347129" y="198882"/>
                  </a:lnTo>
                  <a:lnTo>
                    <a:pt x="348602" y="191300"/>
                  </a:lnTo>
                  <a:close/>
                </a:path>
              </a:pathLst>
            </a:custGeom>
            <a:solidFill>
              <a:srgbClr val="FAAF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52287" y="2368296"/>
              <a:ext cx="1463039" cy="119329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37809" y="2359660"/>
              <a:ext cx="1498218" cy="1229360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16011" y="2813304"/>
            <a:ext cx="2447544" cy="1776984"/>
          </a:xfrm>
          <a:prstGeom prst="rect">
            <a:avLst/>
          </a:prstGeom>
        </p:spPr>
      </p:pic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80"/>
              </a:spcBef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3563</Words>
  <Application>Microsoft Office PowerPoint</Application>
  <PresentationFormat>Широкоэкранный</PresentationFormat>
  <Paragraphs>555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Arial Black</vt:lpstr>
      <vt:lpstr>Calibri</vt:lpstr>
      <vt:lpstr>Tahoma</vt:lpstr>
      <vt:lpstr>Times New Roman</vt:lpstr>
      <vt:lpstr>Office Theme</vt:lpstr>
      <vt:lpstr>Презентация PowerPoint</vt:lpstr>
      <vt:lpstr>Технологии ЕГЭ в 2025 году</vt:lpstr>
      <vt:lpstr>Проведение экзамена в аудиториях ППЭ</vt:lpstr>
      <vt:lpstr>Проведение экзамена в аудиториях</vt:lpstr>
      <vt:lpstr>Печать ЭМ в аудитории</vt:lpstr>
      <vt:lpstr>Печать ЭМ в аудиториях</vt:lpstr>
      <vt:lpstr>Экзаменационные материалы</vt:lpstr>
      <vt:lpstr>Проверка качества печати ЭМ</vt:lpstr>
      <vt:lpstr>Основные ошибки при печати ЭМ в аудитории</vt:lpstr>
      <vt:lpstr>Дополнительная печать ЭМ</vt:lpstr>
      <vt:lpstr>Дополнительная печать ЭМ</vt:lpstr>
      <vt:lpstr>Презентация PowerPoint</vt:lpstr>
      <vt:lpstr>Нештатные ситуации на Станции организатора</vt:lpstr>
      <vt:lpstr>Образец заполнения бланка регистрации</vt:lpstr>
      <vt:lpstr>Заполнение экзаменационных бланков</vt:lpstr>
      <vt:lpstr>Проведение экзамена в аудитории ППЭ</vt:lpstr>
      <vt:lpstr>Завершение экзамена</vt:lpstr>
      <vt:lpstr>Общий алгоритм завершения экзамена в аудитории</vt:lpstr>
      <vt:lpstr>Сканирование экзаменационных материалов в аудитории</vt:lpstr>
      <vt:lpstr>Презентация PowerPoint</vt:lpstr>
      <vt:lpstr>Сканирование экзаменационных материалов в аудитории</vt:lpstr>
      <vt:lpstr>Сканирование экзаменационных материалов в аудитории</vt:lpstr>
      <vt:lpstr>Особые ситуации</vt:lpstr>
      <vt:lpstr>Сканирование экзаменационных материалов в аудитории</vt:lpstr>
      <vt:lpstr>Завершение экзамена в аудитории</vt:lpstr>
      <vt:lpstr>Презентация PowerPoint</vt:lpstr>
      <vt:lpstr>Завершение экзамена в аудитории</vt:lpstr>
      <vt:lpstr>Передача ЭМ руководителю ППЭ</vt:lpstr>
      <vt:lpstr>Презентация PowerPoint</vt:lpstr>
      <vt:lpstr>Особенности ЕГЭ по иностранному языку</vt:lpstr>
      <vt:lpstr>Состав экзаменационных материалов</vt:lpstr>
      <vt:lpstr>Презентация PowerPoint</vt:lpstr>
      <vt:lpstr>Ключевые особенности экзамена</vt:lpstr>
      <vt:lpstr>Завершение экзамена в аудитории</vt:lpstr>
      <vt:lpstr>Завершение экзамена в аудитории</vt:lpstr>
      <vt:lpstr>Завершение экзамена ППЭ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уМАР Кузьгов</cp:lastModifiedBy>
  <cp:revision>1</cp:revision>
  <dcterms:created xsi:type="dcterms:W3CDTF">2025-02-11T21:39:25Z</dcterms:created>
  <dcterms:modified xsi:type="dcterms:W3CDTF">2025-02-11T11:40:03Z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2025-02-11T00:00:00Z</vt:filetime>
  </property>
  <property fmtid="{D5CDD505-2E9C-101B-9397-08002B2CF9AE}" pid="5" name="Producer">
    <vt:lpwstr>Microsoft® PowerPoint® 2016</vt:lpwstr>
  </property>
</Properties>
</file>